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33"/>
  </p:notesMasterIdLst>
  <p:sldIdLst>
    <p:sldId id="289" r:id="rId6"/>
    <p:sldId id="291" r:id="rId7"/>
    <p:sldId id="262" r:id="rId8"/>
    <p:sldId id="288" r:id="rId9"/>
    <p:sldId id="290" r:id="rId10"/>
    <p:sldId id="304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313" r:id="rId19"/>
    <p:sldId id="299" r:id="rId20"/>
    <p:sldId id="300" r:id="rId21"/>
    <p:sldId id="301" r:id="rId22"/>
    <p:sldId id="302" r:id="rId23"/>
    <p:sldId id="303" r:id="rId24"/>
    <p:sldId id="305" r:id="rId25"/>
    <p:sldId id="306" r:id="rId26"/>
    <p:sldId id="307" r:id="rId27"/>
    <p:sldId id="308" r:id="rId28"/>
    <p:sldId id="310" r:id="rId29"/>
    <p:sldId id="309" r:id="rId30"/>
    <p:sldId id="277" r:id="rId31"/>
    <p:sldId id="31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E9FAAD-3FCF-4002-8E14-C5AB43F1E3AB}" v="496" dt="2025-08-02T21:55:59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tmp>
</file>

<file path=ppt/media/image15.jpeg>
</file>

<file path=ppt/media/image16.png>
</file>

<file path=ppt/media/image17.jp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tmp>
</file>

<file path=ppt/media/image24.tmp>
</file>

<file path=ppt/media/image25.tmp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F7C65-4308-4852-9FF0-9387B11E7BCF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BE9FD-7CBF-4373-8177-AA8ABCB64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84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Your presentation is scheduled for </a:t>
            </a:r>
            <a:r>
              <a:rPr lang="en-US" b="1"/>
              <a:t>8/4/2025</a:t>
            </a:r>
            <a:r>
              <a:rPr lang="en-US"/>
              <a:t>, from </a:t>
            </a:r>
            <a:r>
              <a:rPr lang="en-US" b="1"/>
              <a:t>2:30 PM </a:t>
            </a:r>
            <a:r>
              <a:rPr lang="en-US"/>
              <a:t>to </a:t>
            </a:r>
            <a:r>
              <a:rPr lang="en-US" b="1"/>
              <a:t>2:45 PM</a:t>
            </a:r>
            <a:endParaRPr lang="en-US"/>
          </a:p>
          <a:p>
            <a:endParaRPr lang="en-US"/>
          </a:p>
          <a:p>
            <a:r>
              <a:rPr lang="en-US"/>
              <a:t>Let's start this presentation with two simple but big questions: If we were to prioritize biosecurity efforts, how and where would we do it globally? Fortunately, my today’s audience includes plant pathologists willing to solve the big problem. Because data availability is a huge gap and there is a lot of uncertainty, here we provide only first approximations to answering these questions.</a:t>
            </a:r>
          </a:p>
          <a:p>
            <a:r>
              <a:rPr lang="en-US"/>
              <a:t>Invasive pathogens.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92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C666B-07E6-2D26-CC3A-AB2A6FB3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95CBB7-41C6-4B56-9CC7-55ED357447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E9ABB6-E213-D6FD-4B2C-415AB695DC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`“All models are wrong, but some are useful” – George Box</a:t>
            </a:r>
          </a:p>
          <a:p>
            <a:r>
              <a:rPr lang="en-US" dirty="0"/>
              <a:t>No free lunch theorem - While certain algorithms tend to perform better than others with certain types of data, no single algorithm will always outperform all others on all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23FEF-8A4B-EE5A-25FB-3C286CB3C3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590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06B51-050B-8664-7FB5-27D8A7F44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ECD2D7-6BB1-7E45-7AF2-F6ABA81A8F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4A5170-9412-82C1-345C-EE64131163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13B9E-C808-563B-FFFA-90F888EDC1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92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6BC18-79CE-A9F8-CA44-A82C1D82E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F94BAA-8504-186B-DD1A-97C845DF2D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E67F9-6818-5188-F2F7-48FB4BFFA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F2F47-45C0-9FA6-56AE-FBB467F1AD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3547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296EA-B0A3-12EF-D1CF-27CC52D1D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E70892-3182-8A11-6556-0FF9AB39EB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BB288E-C767-411B-FCCA-65F5DEBED7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2A7F1-1F25-DE62-7A15-6101B31A1D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9842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37B63-9BB3-818B-828E-2CD95FC1C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F785A3-DC13-C655-5EB0-6E27DD8A8F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C03648-E27F-C3E6-8386-B96BBB466D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2422B-96FD-ED96-A655-8E51FC4162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1651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01C5D-1794-8524-6456-8DCEC9844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8B751-7432-06CA-72B2-968DCAC4D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B13475-92DC-C7EC-B798-D745D86526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F57F6-0297-251D-0907-49C056C7C6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46712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027D3-8C8C-2AB8-9896-69C9FF61A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75CE87-B153-3833-0EFC-A55A7C09A8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B275F1-3F99-D324-DF5E-31DA3D3B67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BBD87-3E6C-7023-73CE-4D1DC10A07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8458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B4921-B266-9BD3-E48F-4B51BD3DA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3ACD9-A2F2-0BC3-9B46-F1EE8A774F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CC620F-1CE7-A0BB-5C89-8F94172C8A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GOOD DATA SCIENTIST HERE (ChatGPT)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3B65C-7E35-098E-6AE3-F5B16677EA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9763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2B5EA-6835-A9EC-6231-89B76994E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2268E4-C39A-16D7-6786-B5CF29A11B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081850-C8A4-D171-FBD7-DABA18B5E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4B516-E578-8927-2CFE-E75DE03717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9634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CB4DE-5514-571D-3B0D-A9E4FAC64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1371B1-7FA7-BD49-8440-085D3F9B82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445BA1-401D-8128-953A-8E50FD70F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EA017-2CED-4B55-DEB6-EB277B281D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3051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DE59A-1936-C88B-6E3E-8ACC3BABC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0499F4-3DA2-05B9-DCCE-6E7F8D366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1BA86F-13A3-73D6-4451-45F19E16FE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ANIMATIONS AND FROM PREVIOUS PRESENTATIONS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56F04-2932-406D-6598-7F5121632E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05181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7A01A-C67F-B79F-FA82-52B5FDD19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5BF800-F2C7-B8B8-80D0-02B9C56FB9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9196B5-C593-2F7D-05C6-D6FE2B9DA5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D7D0D-ECB7-F577-A5FA-21F34B292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3196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C00B5-DB66-D1BF-0AC8-852EBAC19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4FB461-B42D-2FC1-D34F-21B6BFA21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21EBBF-75FA-D6EB-7A49-D038EC1C48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quiz question symbol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6C3695-2F47-1C7E-EACF-9ACDEB6C9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17475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8ECCB-D9D2-98E4-4D45-8283B9E77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48FF24-9A7F-7972-BF5E-501E9E2665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1E6514-4C1C-0080-D14E-232A53729D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61D38-0752-9E70-EDAA-26FC6FECC6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44170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11BFA-5A1E-411C-7BD4-E34A4C150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8A37AB-83C1-03FF-CEC3-C063920360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1A924E-609C-ABEC-1415-79BB6B8B0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6666D-F369-1FCA-67D9-0778951705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840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9832B-7EF6-50C3-EDB1-049418FA8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C821C8-A8FD-98F3-89D3-CB827001D9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9E77A9-2E20-68F1-D42C-42C193CCF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E53C5-14A2-D756-0096-11E0FDAEC9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54078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67649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D39DA-3BEF-3C04-DE1C-38271E2D9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2872C1-87F1-AE48-AD15-E88932C7D2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13A8BD-D10F-2E4B-2C81-271FD138B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5C4BCB-1C48-B90A-F894-CC7C1E91C7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E927F9-9F89-4234-9C7D-255EC754E2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3426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THE ICON OF GOOGLE COLLAB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661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9AFBD-455A-EAA3-3A58-389A6EB3A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6A6914-6081-EF76-4C1E-90D1AA4E51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22F3D5-7C5F-B2EC-E854-1D4C3BE664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1316D-A88D-D1B0-C933-D6134850A4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16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250C1-D0D5-62B0-86A7-A7EA89B29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8BBC5F-48AB-4E34-06A6-CA483FAAB1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54DA31-1A38-762A-3AAC-C46E70E4BB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71C81-39B8-F0D5-111F-09C89FF96B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5982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1BA88-CA40-B66B-CF79-D59AD33BA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09C0F0-A9D3-5003-0964-9DAA07D910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C1B1C1-A899-3C1C-B1E2-A0DAA3AA6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2966E-E3E9-CBE5-AA8C-73E467B319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7718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772EB-2331-7670-9FD4-7999243DA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C387D5-3E91-C26A-D9D4-B40B9E2D07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1504E-9960-5213-F128-D85124BE38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15D37-0D01-D976-C864-59B3AE3AE9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978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D13E0-D539-747E-FFD9-A4F6C313A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AF1DAF-7049-DD6D-147C-F4A4435CC7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D8301C-20E9-3B59-2731-809831D44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8820E-F1BC-44B9-C206-C73BD0F349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350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F7C36-7E6D-A214-8236-3050ADC4A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4687BC-4538-6069-08CC-B5F41741D5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54C97B-7CFC-69B5-271D-3700674F0C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`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D9A55-BA37-93C3-5130-36EEA4C311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44783-C1C1-45FF-938A-EB38A8E2A9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0535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4008-0AAE-FAD5-74B3-B1C713FD7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D752F-F2A3-8F00-2451-C6A9AF754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B496F-099B-0EAA-7490-5C12CD84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F0E01-E640-7208-0285-317A57C39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07BDF-8226-0CDF-B768-641587B1D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12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63988-A03E-2351-75F5-CC6FF1B84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14E9CB-DCAC-0DD8-8BC4-598652543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0AE85-C093-CB8A-C46C-F861A0A4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4256F-4068-F49E-A368-EE9F208F1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E8F55-D072-54FD-8C8C-AFF35F632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0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9A268C-2B49-A5E3-7F52-B8C51B3FD6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925A6-2B9E-6C95-3D0C-B51ABAF04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6EDB2-BD1B-0FA5-AB2C-4822F79D6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B1E6A-398D-E698-5B2D-CB1C55CEE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75C3E-9A52-C07F-94A5-6710B132B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502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B70B10D-665E-4086-BB1D-F6017C2AD9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1025" y="1155183"/>
            <a:ext cx="5105400" cy="2021405"/>
          </a:xfrm>
        </p:spPr>
        <p:txBody>
          <a:bodyPr anchor="b">
            <a:noAutofit/>
          </a:bodyPr>
          <a:lstStyle>
            <a:lvl1pPr algn="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506144A-8FE9-48AD-890F-C77104157C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1025" y="3268663"/>
            <a:ext cx="5105400" cy="1655762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</a:t>
            </a:r>
          </a:p>
        </p:txBody>
      </p:sp>
      <p:sp>
        <p:nvSpPr>
          <p:cNvPr id="13" name="Picture Placeholder 27">
            <a:extLst>
              <a:ext uri="{FF2B5EF4-FFF2-40B4-BE49-F238E27FC236}">
                <a16:creationId xmlns:a16="http://schemas.microsoft.com/office/drawing/2014/main" id="{A43F1C21-A2C8-42DA-ABA5-8DF706AADC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1338" y="0"/>
            <a:ext cx="5470662" cy="6858000"/>
          </a:xfrm>
          <a:custGeom>
            <a:avLst/>
            <a:gdLst>
              <a:gd name="connsiteX0" fmla="*/ 1476504 w 5696635"/>
              <a:gd name="connsiteY0" fmla="*/ 0 h 7157545"/>
              <a:gd name="connsiteX1" fmla="*/ 5696635 w 5696635"/>
              <a:gd name="connsiteY1" fmla="*/ 0 h 7157545"/>
              <a:gd name="connsiteX2" fmla="*/ 5696635 w 5696635"/>
              <a:gd name="connsiteY2" fmla="*/ 7157545 h 7157545"/>
              <a:gd name="connsiteX3" fmla="*/ 5507016 w 5696635"/>
              <a:gd name="connsiteY3" fmla="*/ 7157545 h 7157545"/>
              <a:gd name="connsiteX4" fmla="*/ 2993745 w 5696635"/>
              <a:gd name="connsiteY4" fmla="*/ 7157545 h 7157545"/>
              <a:gd name="connsiteX5" fmla="*/ 2069286 w 5696635"/>
              <a:gd name="connsiteY5" fmla="*/ 6630422 h 7157545"/>
              <a:gd name="connsiteX6" fmla="*/ 145118 w 5696635"/>
              <a:gd name="connsiteY6" fmla="*/ 3360103 h 7157545"/>
              <a:gd name="connsiteX7" fmla="*/ 145118 w 5696635"/>
              <a:gd name="connsiteY7" fmla="*/ 2262825 h 7157545"/>
              <a:gd name="connsiteX8" fmla="*/ 1444026 w 5696635"/>
              <a:gd name="connsiteY8" fmla="*/ 55200 h 7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96635" h="7157545">
                <a:moveTo>
                  <a:pt x="1476504" y="0"/>
                </a:moveTo>
                <a:lnTo>
                  <a:pt x="5696635" y="0"/>
                </a:lnTo>
                <a:lnTo>
                  <a:pt x="5696635" y="7157545"/>
                </a:lnTo>
                <a:lnTo>
                  <a:pt x="5507016" y="7157545"/>
                </a:lnTo>
                <a:cubicBezTo>
                  <a:pt x="2993745" y="7157545"/>
                  <a:pt x="2993745" y="7157545"/>
                  <a:pt x="2993745" y="7157545"/>
                </a:cubicBezTo>
                <a:cubicBezTo>
                  <a:pt x="2617512" y="7157545"/>
                  <a:pt x="2262777" y="6953150"/>
                  <a:pt x="2069286" y="6630422"/>
                </a:cubicBezTo>
                <a:cubicBezTo>
                  <a:pt x="145118" y="3360103"/>
                  <a:pt x="145118" y="3360103"/>
                  <a:pt x="145118" y="3360103"/>
                </a:cubicBezTo>
                <a:cubicBezTo>
                  <a:pt x="-48373" y="3015859"/>
                  <a:pt x="-48373" y="2596311"/>
                  <a:pt x="145118" y="2262825"/>
                </a:cubicBezTo>
                <a:cubicBezTo>
                  <a:pt x="746421" y="1240850"/>
                  <a:pt x="1159816" y="538243"/>
                  <a:pt x="1444026" y="5520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50FF65C-E251-443D-966D-34250A3ACCFC}"/>
              </a:ext>
            </a:extLst>
          </p:cNvPr>
          <p:cNvSpPr/>
          <p:nvPr userDrawn="1"/>
        </p:nvSpPr>
        <p:spPr>
          <a:xfrm>
            <a:off x="6088385" y="1"/>
            <a:ext cx="2581135" cy="6857998"/>
          </a:xfrm>
          <a:custGeom>
            <a:avLst/>
            <a:gdLst>
              <a:gd name="connsiteX0" fmla="*/ 1424974 w 2581135"/>
              <a:gd name="connsiteY0" fmla="*/ 0 h 6857998"/>
              <a:gd name="connsiteX1" fmla="*/ 1628514 w 2581135"/>
              <a:gd name="connsiteY1" fmla="*/ 0 h 6857998"/>
              <a:gd name="connsiteX2" fmla="*/ 1539641 w 2581135"/>
              <a:gd name="connsiteY2" fmla="*/ 150268 h 6857998"/>
              <a:gd name="connsiteX3" fmla="*/ 315472 w 2581135"/>
              <a:gd name="connsiteY3" fmla="*/ 2220108 h 6857998"/>
              <a:gd name="connsiteX4" fmla="*/ 174051 w 2581135"/>
              <a:gd name="connsiteY4" fmla="*/ 2729100 h 6857998"/>
              <a:gd name="connsiteX5" fmla="*/ 315472 w 2581135"/>
              <a:gd name="connsiteY5" fmla="*/ 3227273 h 6857998"/>
              <a:gd name="connsiteX6" fmla="*/ 2262638 w 2581135"/>
              <a:gd name="connsiteY6" fmla="*/ 6530406 h 6857998"/>
              <a:gd name="connsiteX7" fmla="*/ 2519250 w 2581135"/>
              <a:gd name="connsiteY7" fmla="*/ 6817856 h 6857998"/>
              <a:gd name="connsiteX8" fmla="*/ 2581135 w 2581135"/>
              <a:gd name="connsiteY8" fmla="*/ 6857998 h 6857998"/>
              <a:gd name="connsiteX9" fmla="*/ 2302672 w 2581135"/>
              <a:gd name="connsiteY9" fmla="*/ 6857998 h 6857998"/>
              <a:gd name="connsiteX10" fmla="*/ 2302081 w 2581135"/>
              <a:gd name="connsiteY10" fmla="*/ 6857493 h 6857998"/>
              <a:gd name="connsiteX11" fmla="*/ 2110354 w 2581135"/>
              <a:gd name="connsiteY11" fmla="*/ 6617035 h 6857998"/>
              <a:gd name="connsiteX12" fmla="*/ 163167 w 2581135"/>
              <a:gd name="connsiteY12" fmla="*/ 3313925 h 6857998"/>
              <a:gd name="connsiteX13" fmla="*/ 0 w 2581135"/>
              <a:gd name="connsiteY13" fmla="*/ 2729100 h 6857998"/>
              <a:gd name="connsiteX14" fmla="*/ 163167 w 2581135"/>
              <a:gd name="connsiteY14" fmla="*/ 2133456 h 6857998"/>
              <a:gd name="connsiteX15" fmla="*/ 1332799 w 2581135"/>
              <a:gd name="connsiteY15" fmla="*/ 15585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81135" h="6857998">
                <a:moveTo>
                  <a:pt x="1424974" y="0"/>
                </a:moveTo>
                <a:lnTo>
                  <a:pt x="1628514" y="0"/>
                </a:lnTo>
                <a:lnTo>
                  <a:pt x="1539641" y="150268"/>
                </a:lnTo>
                <a:cubicBezTo>
                  <a:pt x="1256729" y="628619"/>
                  <a:pt x="863113" y="1294151"/>
                  <a:pt x="315472" y="2220108"/>
                </a:cubicBezTo>
                <a:cubicBezTo>
                  <a:pt x="228448" y="2371714"/>
                  <a:pt x="174051" y="2544997"/>
                  <a:pt x="174051" y="2729100"/>
                </a:cubicBezTo>
                <a:cubicBezTo>
                  <a:pt x="174051" y="2902384"/>
                  <a:pt x="228448" y="3075667"/>
                  <a:pt x="315472" y="3227273"/>
                </a:cubicBezTo>
                <a:cubicBezTo>
                  <a:pt x="315472" y="3227273"/>
                  <a:pt x="315472" y="3227273"/>
                  <a:pt x="2262638" y="6530406"/>
                </a:cubicBezTo>
                <a:cubicBezTo>
                  <a:pt x="2327907" y="6644117"/>
                  <a:pt x="2416121" y="6741076"/>
                  <a:pt x="2519250" y="6817856"/>
                </a:cubicBezTo>
                <a:lnTo>
                  <a:pt x="2581135" y="6857998"/>
                </a:lnTo>
                <a:lnTo>
                  <a:pt x="2302672" y="6857998"/>
                </a:lnTo>
                <a:lnTo>
                  <a:pt x="2302081" y="6857493"/>
                </a:lnTo>
                <a:cubicBezTo>
                  <a:pt x="2229334" y="6786929"/>
                  <a:pt x="2164745" y="6706382"/>
                  <a:pt x="2110354" y="6617035"/>
                </a:cubicBezTo>
                <a:cubicBezTo>
                  <a:pt x="2110354" y="6617035"/>
                  <a:pt x="2110354" y="6617035"/>
                  <a:pt x="163167" y="3313925"/>
                </a:cubicBezTo>
                <a:cubicBezTo>
                  <a:pt x="65256" y="3140642"/>
                  <a:pt x="0" y="2934881"/>
                  <a:pt x="0" y="2729100"/>
                </a:cubicBezTo>
                <a:cubicBezTo>
                  <a:pt x="0" y="2512500"/>
                  <a:pt x="65256" y="2317580"/>
                  <a:pt x="163167" y="2133456"/>
                </a:cubicBezTo>
                <a:cubicBezTo>
                  <a:pt x="163167" y="2133456"/>
                  <a:pt x="163167" y="2133456"/>
                  <a:pt x="1332799" y="15585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1EC1ECE-F293-470A-8DE7-4A4260FABC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1516" y="5537796"/>
            <a:ext cx="1021729" cy="102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076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35228-30EB-4F46-8168-B08138AA3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05E4-8571-4327-A582-AAFB01B95879}" type="datetimeyyyy">
              <a:rPr lang="en-US" smtClean="0"/>
              <a:t>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FCCC-1EF7-4B6D-A510-A6FB1CB35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AD1C-65B0-4072-9874-8399A8AE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42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&amp;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7286625" cy="6381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85900"/>
            <a:ext cx="7286625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86631AA5-28DA-44FB-85F1-3361D94166F6}"/>
              </a:ext>
            </a:extLst>
          </p:cNvPr>
          <p:cNvSpPr>
            <a:spLocks/>
          </p:cNvSpPr>
          <p:nvPr userDrawn="1"/>
        </p:nvSpPr>
        <p:spPr bwMode="auto">
          <a:xfrm>
            <a:off x="7874069" y="-9468"/>
            <a:ext cx="4327961" cy="4196925"/>
          </a:xfrm>
          <a:custGeom>
            <a:avLst/>
            <a:gdLst>
              <a:gd name="T0" fmla="*/ 911 w 911"/>
              <a:gd name="T1" fmla="*/ 404 h 809"/>
              <a:gd name="T2" fmla="*/ 897 w 911"/>
              <a:gd name="T3" fmla="*/ 455 h 809"/>
              <a:gd name="T4" fmla="*/ 718 w 911"/>
              <a:gd name="T5" fmla="*/ 759 h 809"/>
              <a:gd name="T6" fmla="*/ 632 w 911"/>
              <a:gd name="T7" fmla="*/ 809 h 809"/>
              <a:gd name="T8" fmla="*/ 284 w 911"/>
              <a:gd name="T9" fmla="*/ 809 h 809"/>
              <a:gd name="T10" fmla="*/ 198 w 911"/>
              <a:gd name="T11" fmla="*/ 759 h 809"/>
              <a:gd name="T12" fmla="*/ 19 w 911"/>
              <a:gd name="T13" fmla="*/ 455 h 809"/>
              <a:gd name="T14" fmla="*/ 19 w 911"/>
              <a:gd name="T15" fmla="*/ 354 h 809"/>
              <a:gd name="T16" fmla="*/ 198 w 911"/>
              <a:gd name="T17" fmla="*/ 49 h 809"/>
              <a:gd name="T18" fmla="*/ 284 w 911"/>
              <a:gd name="T19" fmla="*/ 0 h 809"/>
              <a:gd name="T20" fmla="*/ 632 w 911"/>
              <a:gd name="T21" fmla="*/ 0 h 809"/>
              <a:gd name="T22" fmla="*/ 718 w 911"/>
              <a:gd name="T23" fmla="*/ 49 h 809"/>
              <a:gd name="T24" fmla="*/ 897 w 911"/>
              <a:gd name="T25" fmla="*/ 354 h 809"/>
              <a:gd name="T26" fmla="*/ 911 w 911"/>
              <a:gd name="T27" fmla="*/ 404 h 809"/>
              <a:gd name="connsiteX0" fmla="*/ 9948 w 9948"/>
              <a:gd name="connsiteY0" fmla="*/ 4994 h 10000"/>
              <a:gd name="connsiteX1" fmla="*/ 9794 w 9948"/>
              <a:gd name="connsiteY1" fmla="*/ 5624 h 10000"/>
              <a:gd name="connsiteX2" fmla="*/ 7829 w 9948"/>
              <a:gd name="connsiteY2" fmla="*/ 9382 h 10000"/>
              <a:gd name="connsiteX3" fmla="*/ 6885 w 9948"/>
              <a:gd name="connsiteY3" fmla="*/ 10000 h 10000"/>
              <a:gd name="connsiteX4" fmla="*/ 3065 w 9948"/>
              <a:gd name="connsiteY4" fmla="*/ 10000 h 10000"/>
              <a:gd name="connsiteX5" fmla="*/ 2121 w 9948"/>
              <a:gd name="connsiteY5" fmla="*/ 9382 h 10000"/>
              <a:gd name="connsiteX6" fmla="*/ 157 w 9948"/>
              <a:gd name="connsiteY6" fmla="*/ 5624 h 10000"/>
              <a:gd name="connsiteX7" fmla="*/ 157 w 9948"/>
              <a:gd name="connsiteY7" fmla="*/ 4376 h 10000"/>
              <a:gd name="connsiteX8" fmla="*/ 1126 w 9948"/>
              <a:gd name="connsiteY8" fmla="*/ 2488 h 10000"/>
              <a:gd name="connsiteX9" fmla="*/ 2121 w 9948"/>
              <a:gd name="connsiteY9" fmla="*/ 606 h 10000"/>
              <a:gd name="connsiteX10" fmla="*/ 3065 w 9948"/>
              <a:gd name="connsiteY10" fmla="*/ 0 h 10000"/>
              <a:gd name="connsiteX11" fmla="*/ 6885 w 9948"/>
              <a:gd name="connsiteY11" fmla="*/ 0 h 10000"/>
              <a:gd name="connsiteX12" fmla="*/ 7829 w 9948"/>
              <a:gd name="connsiteY12" fmla="*/ 606 h 10000"/>
              <a:gd name="connsiteX13" fmla="*/ 9794 w 9948"/>
              <a:gd name="connsiteY13" fmla="*/ 4376 h 10000"/>
              <a:gd name="connsiteX14" fmla="*/ 9948 w 9948"/>
              <a:gd name="connsiteY14" fmla="*/ 4994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13" fmla="*/ 2132 w 10000"/>
              <a:gd name="connsiteY13" fmla="*/ 606 h 10000"/>
              <a:gd name="connsiteX14" fmla="*/ 3227 w 10000"/>
              <a:gd name="connsiteY14" fmla="*/ 164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13" fmla="*/ 2132 w 10000"/>
              <a:gd name="connsiteY13" fmla="*/ 606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0" fmla="*/ 6921 w 10000"/>
              <a:gd name="connsiteY0" fmla="*/ 0 h 10000"/>
              <a:gd name="connsiteX1" fmla="*/ 7870 w 10000"/>
              <a:gd name="connsiteY1" fmla="*/ 606 h 10000"/>
              <a:gd name="connsiteX2" fmla="*/ 9845 w 10000"/>
              <a:gd name="connsiteY2" fmla="*/ 4376 h 10000"/>
              <a:gd name="connsiteX3" fmla="*/ 10000 w 10000"/>
              <a:gd name="connsiteY3" fmla="*/ 4994 h 10000"/>
              <a:gd name="connsiteX4" fmla="*/ 9845 w 10000"/>
              <a:gd name="connsiteY4" fmla="*/ 5624 h 10000"/>
              <a:gd name="connsiteX5" fmla="*/ 7870 w 10000"/>
              <a:gd name="connsiteY5" fmla="*/ 9382 h 10000"/>
              <a:gd name="connsiteX6" fmla="*/ 6921 w 10000"/>
              <a:gd name="connsiteY6" fmla="*/ 10000 h 10000"/>
              <a:gd name="connsiteX7" fmla="*/ 3081 w 10000"/>
              <a:gd name="connsiteY7" fmla="*/ 10000 h 10000"/>
              <a:gd name="connsiteX8" fmla="*/ 2132 w 10000"/>
              <a:gd name="connsiteY8" fmla="*/ 9382 h 10000"/>
              <a:gd name="connsiteX9" fmla="*/ 158 w 10000"/>
              <a:gd name="connsiteY9" fmla="*/ 5624 h 10000"/>
              <a:gd name="connsiteX10" fmla="*/ 158 w 10000"/>
              <a:gd name="connsiteY10" fmla="*/ 4376 h 10000"/>
              <a:gd name="connsiteX11" fmla="*/ 1132 w 10000"/>
              <a:gd name="connsiteY11" fmla="*/ 2488 h 10000"/>
              <a:gd name="connsiteX0" fmla="*/ 7870 w 10000"/>
              <a:gd name="connsiteY0" fmla="*/ 0 h 9394"/>
              <a:gd name="connsiteX1" fmla="*/ 9845 w 10000"/>
              <a:gd name="connsiteY1" fmla="*/ 3770 h 9394"/>
              <a:gd name="connsiteX2" fmla="*/ 10000 w 10000"/>
              <a:gd name="connsiteY2" fmla="*/ 4388 h 9394"/>
              <a:gd name="connsiteX3" fmla="*/ 9845 w 10000"/>
              <a:gd name="connsiteY3" fmla="*/ 5018 h 9394"/>
              <a:gd name="connsiteX4" fmla="*/ 7870 w 10000"/>
              <a:gd name="connsiteY4" fmla="*/ 8776 h 9394"/>
              <a:gd name="connsiteX5" fmla="*/ 6921 w 10000"/>
              <a:gd name="connsiteY5" fmla="*/ 9394 h 9394"/>
              <a:gd name="connsiteX6" fmla="*/ 3081 w 10000"/>
              <a:gd name="connsiteY6" fmla="*/ 9394 h 9394"/>
              <a:gd name="connsiteX7" fmla="*/ 2132 w 10000"/>
              <a:gd name="connsiteY7" fmla="*/ 8776 h 9394"/>
              <a:gd name="connsiteX8" fmla="*/ 158 w 10000"/>
              <a:gd name="connsiteY8" fmla="*/ 5018 h 9394"/>
              <a:gd name="connsiteX9" fmla="*/ 158 w 10000"/>
              <a:gd name="connsiteY9" fmla="*/ 3770 h 9394"/>
              <a:gd name="connsiteX10" fmla="*/ 1132 w 10000"/>
              <a:gd name="connsiteY10" fmla="*/ 1882 h 9394"/>
              <a:gd name="connsiteX0" fmla="*/ 9845 w 10000"/>
              <a:gd name="connsiteY0" fmla="*/ 2010 h 7997"/>
              <a:gd name="connsiteX1" fmla="*/ 10000 w 10000"/>
              <a:gd name="connsiteY1" fmla="*/ 2668 h 7997"/>
              <a:gd name="connsiteX2" fmla="*/ 9845 w 10000"/>
              <a:gd name="connsiteY2" fmla="*/ 3339 h 7997"/>
              <a:gd name="connsiteX3" fmla="*/ 7870 w 10000"/>
              <a:gd name="connsiteY3" fmla="*/ 7339 h 7997"/>
              <a:gd name="connsiteX4" fmla="*/ 6921 w 10000"/>
              <a:gd name="connsiteY4" fmla="*/ 7997 h 7997"/>
              <a:gd name="connsiteX5" fmla="*/ 3081 w 10000"/>
              <a:gd name="connsiteY5" fmla="*/ 7997 h 7997"/>
              <a:gd name="connsiteX6" fmla="*/ 2132 w 10000"/>
              <a:gd name="connsiteY6" fmla="*/ 7339 h 7997"/>
              <a:gd name="connsiteX7" fmla="*/ 158 w 10000"/>
              <a:gd name="connsiteY7" fmla="*/ 3339 h 7997"/>
              <a:gd name="connsiteX8" fmla="*/ 158 w 10000"/>
              <a:gd name="connsiteY8" fmla="*/ 2010 h 7997"/>
              <a:gd name="connsiteX9" fmla="*/ 1132 w 10000"/>
              <a:gd name="connsiteY9" fmla="*/ 0 h 7997"/>
              <a:gd name="connsiteX0" fmla="*/ 10000 w 10000"/>
              <a:gd name="connsiteY0" fmla="*/ 3336 h 10000"/>
              <a:gd name="connsiteX1" fmla="*/ 9845 w 10000"/>
              <a:gd name="connsiteY1" fmla="*/ 4175 h 10000"/>
              <a:gd name="connsiteX2" fmla="*/ 7870 w 10000"/>
              <a:gd name="connsiteY2" fmla="*/ 9177 h 10000"/>
              <a:gd name="connsiteX3" fmla="*/ 6921 w 10000"/>
              <a:gd name="connsiteY3" fmla="*/ 10000 h 10000"/>
              <a:gd name="connsiteX4" fmla="*/ 3081 w 10000"/>
              <a:gd name="connsiteY4" fmla="*/ 10000 h 10000"/>
              <a:gd name="connsiteX5" fmla="*/ 2132 w 10000"/>
              <a:gd name="connsiteY5" fmla="*/ 9177 h 10000"/>
              <a:gd name="connsiteX6" fmla="*/ 158 w 10000"/>
              <a:gd name="connsiteY6" fmla="*/ 4175 h 10000"/>
              <a:gd name="connsiteX7" fmla="*/ 158 w 10000"/>
              <a:gd name="connsiteY7" fmla="*/ 2513 h 10000"/>
              <a:gd name="connsiteX8" fmla="*/ 1132 w 10000"/>
              <a:gd name="connsiteY8" fmla="*/ 0 h 10000"/>
              <a:gd name="connsiteX0" fmla="*/ 9845 w 9845"/>
              <a:gd name="connsiteY0" fmla="*/ 4175 h 10000"/>
              <a:gd name="connsiteX1" fmla="*/ 7870 w 9845"/>
              <a:gd name="connsiteY1" fmla="*/ 9177 h 10000"/>
              <a:gd name="connsiteX2" fmla="*/ 6921 w 9845"/>
              <a:gd name="connsiteY2" fmla="*/ 10000 h 10000"/>
              <a:gd name="connsiteX3" fmla="*/ 3081 w 9845"/>
              <a:gd name="connsiteY3" fmla="*/ 10000 h 10000"/>
              <a:gd name="connsiteX4" fmla="*/ 2132 w 9845"/>
              <a:gd name="connsiteY4" fmla="*/ 9177 h 10000"/>
              <a:gd name="connsiteX5" fmla="*/ 158 w 9845"/>
              <a:gd name="connsiteY5" fmla="*/ 4175 h 10000"/>
              <a:gd name="connsiteX6" fmla="*/ 158 w 9845"/>
              <a:gd name="connsiteY6" fmla="*/ 2513 h 10000"/>
              <a:gd name="connsiteX7" fmla="*/ 1132 w 9845"/>
              <a:gd name="connsiteY7" fmla="*/ 0 h 10000"/>
              <a:gd name="connsiteX0" fmla="*/ 7994 w 7994"/>
              <a:gd name="connsiteY0" fmla="*/ 9177 h 10000"/>
              <a:gd name="connsiteX1" fmla="*/ 7030 w 7994"/>
              <a:gd name="connsiteY1" fmla="*/ 10000 h 10000"/>
              <a:gd name="connsiteX2" fmla="*/ 3130 w 7994"/>
              <a:gd name="connsiteY2" fmla="*/ 10000 h 10000"/>
              <a:gd name="connsiteX3" fmla="*/ 2166 w 7994"/>
              <a:gd name="connsiteY3" fmla="*/ 9177 h 10000"/>
              <a:gd name="connsiteX4" fmla="*/ 160 w 7994"/>
              <a:gd name="connsiteY4" fmla="*/ 4175 h 10000"/>
              <a:gd name="connsiteX5" fmla="*/ 160 w 7994"/>
              <a:gd name="connsiteY5" fmla="*/ 2513 h 10000"/>
              <a:gd name="connsiteX6" fmla="*/ 1150 w 7994"/>
              <a:gd name="connsiteY6" fmla="*/ 0 h 10000"/>
              <a:gd name="connsiteX0" fmla="*/ 8794 w 8794"/>
              <a:gd name="connsiteY0" fmla="*/ 10000 h 10000"/>
              <a:gd name="connsiteX1" fmla="*/ 3915 w 8794"/>
              <a:gd name="connsiteY1" fmla="*/ 10000 h 10000"/>
              <a:gd name="connsiteX2" fmla="*/ 2710 w 8794"/>
              <a:gd name="connsiteY2" fmla="*/ 9177 h 10000"/>
              <a:gd name="connsiteX3" fmla="*/ 200 w 8794"/>
              <a:gd name="connsiteY3" fmla="*/ 4175 h 10000"/>
              <a:gd name="connsiteX4" fmla="*/ 200 w 8794"/>
              <a:gd name="connsiteY4" fmla="*/ 2513 h 10000"/>
              <a:gd name="connsiteX5" fmla="*/ 1439 w 8794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94" h="10000">
                <a:moveTo>
                  <a:pt x="8794" y="10000"/>
                </a:moveTo>
                <a:lnTo>
                  <a:pt x="3915" y="10000"/>
                </a:lnTo>
                <a:cubicBezTo>
                  <a:pt x="3410" y="10000"/>
                  <a:pt x="2962" y="9687"/>
                  <a:pt x="2710" y="9177"/>
                </a:cubicBezTo>
                <a:lnTo>
                  <a:pt x="200" y="4175"/>
                </a:lnTo>
                <a:cubicBezTo>
                  <a:pt x="-66" y="3665"/>
                  <a:pt x="-66" y="3024"/>
                  <a:pt x="200" y="2513"/>
                </a:cubicBezTo>
                <a:lnTo>
                  <a:pt x="1439" y="0"/>
                </a:lnTo>
              </a:path>
            </a:pathLst>
          </a:custGeom>
          <a:noFill/>
          <a:ln w="15875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5CA1A5C-0A61-492F-AAE5-1FE7DBD102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27201" y="0"/>
            <a:ext cx="3864799" cy="3895725"/>
          </a:xfrm>
          <a:custGeom>
            <a:avLst/>
            <a:gdLst>
              <a:gd name="connsiteX0" fmla="*/ 682634 w 3864799"/>
              <a:gd name="connsiteY0" fmla="*/ 0 h 3895725"/>
              <a:gd name="connsiteX1" fmla="*/ 3864799 w 3864799"/>
              <a:gd name="connsiteY1" fmla="*/ 0 h 3895725"/>
              <a:gd name="connsiteX2" fmla="*/ 3864799 w 3864799"/>
              <a:gd name="connsiteY2" fmla="*/ 3895725 h 3895725"/>
              <a:gd name="connsiteX3" fmla="*/ 3766850 w 3864799"/>
              <a:gd name="connsiteY3" fmla="*/ 3895725 h 3895725"/>
              <a:gd name="connsiteX4" fmla="*/ 1763483 w 3864799"/>
              <a:gd name="connsiteY4" fmla="*/ 3895725 h 3895725"/>
              <a:gd name="connsiteX5" fmla="*/ 1218924 w 3864799"/>
              <a:gd name="connsiteY5" fmla="*/ 3585416 h 3895725"/>
              <a:gd name="connsiteX6" fmla="*/ 85483 w 3864799"/>
              <a:gd name="connsiteY6" fmla="*/ 1660231 h 3895725"/>
              <a:gd name="connsiteX7" fmla="*/ 85483 w 3864799"/>
              <a:gd name="connsiteY7" fmla="*/ 1014280 h 3895725"/>
              <a:gd name="connsiteX8" fmla="*/ 678457 w 3864799"/>
              <a:gd name="connsiteY8" fmla="*/ 7095 h 389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64799" h="3895725">
                <a:moveTo>
                  <a:pt x="682634" y="0"/>
                </a:moveTo>
                <a:lnTo>
                  <a:pt x="3864799" y="0"/>
                </a:lnTo>
                <a:lnTo>
                  <a:pt x="3864799" y="3895725"/>
                </a:lnTo>
                <a:lnTo>
                  <a:pt x="3766850" y="3895725"/>
                </a:lnTo>
                <a:cubicBezTo>
                  <a:pt x="1763483" y="3895725"/>
                  <a:pt x="1763483" y="3895725"/>
                  <a:pt x="1763483" y="3895725"/>
                </a:cubicBezTo>
                <a:cubicBezTo>
                  <a:pt x="1541861" y="3895725"/>
                  <a:pt x="1332902" y="3775401"/>
                  <a:pt x="1218924" y="3585416"/>
                </a:cubicBezTo>
                <a:cubicBezTo>
                  <a:pt x="85483" y="1660231"/>
                  <a:pt x="85483" y="1660231"/>
                  <a:pt x="85483" y="1660231"/>
                </a:cubicBezTo>
                <a:cubicBezTo>
                  <a:pt x="-28495" y="1457580"/>
                  <a:pt x="-28495" y="1210599"/>
                  <a:pt x="85483" y="1014280"/>
                </a:cubicBezTo>
                <a:cubicBezTo>
                  <a:pt x="333423" y="593146"/>
                  <a:pt x="527127" y="264135"/>
                  <a:pt x="678457" y="709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Text Placeholder 55">
            <a:extLst>
              <a:ext uri="{FF2B5EF4-FFF2-40B4-BE49-F238E27FC236}">
                <a16:creationId xmlns:a16="http://schemas.microsoft.com/office/drawing/2014/main" id="{822B2D30-B60B-41A7-BEAF-2F8849133E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9745" y="2420763"/>
            <a:ext cx="2174287" cy="1941630"/>
          </a:xfrm>
          <a:custGeom>
            <a:avLst/>
            <a:gdLst>
              <a:gd name="connsiteX0" fmla="*/ 1050883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3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3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3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3" y="3051175"/>
                  <a:pt x="1050883" y="3051175"/>
                  <a:pt x="1050883" y="3051175"/>
                </a:cubicBezTo>
                <a:cubicBezTo>
                  <a:pt x="918815" y="3051175"/>
                  <a:pt x="794294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4" y="67972"/>
                  <a:pt x="918815" y="0"/>
                  <a:pt x="1050883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234950" cap="rnd">
            <a:noFill/>
          </a:ln>
        </p:spPr>
        <p:txBody>
          <a:bodyPr wrap="square" lIns="274320" tIns="45720" rIns="274320" bIns="45720" anchor="ctr" anchorCtr="0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callout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FCB4C-8776-4361-8B5F-30B08F602BB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310436FD-4FD3-4CB4-87FF-8C5FC2284913}" type="datetimeyyyy">
              <a:rPr lang="en-US" smtClean="0"/>
              <a:t>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04735C7-6B31-4420-A394-9C564BA10FF8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20CBC70-E7B8-4B8E-A209-C9515994A95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050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5">
            <a:extLst>
              <a:ext uri="{FF2B5EF4-FFF2-40B4-BE49-F238E27FC236}">
                <a16:creationId xmlns:a16="http://schemas.microsoft.com/office/drawing/2014/main" id="{49E08C56-0F47-4BA2-BB62-D209DD6F34E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2693" y="0"/>
            <a:ext cx="5349307" cy="6858000"/>
          </a:xfrm>
          <a:custGeom>
            <a:avLst/>
            <a:gdLst>
              <a:gd name="connsiteX0" fmla="*/ 3396515 w 5349307"/>
              <a:gd name="connsiteY0" fmla="*/ 4919196 h 6858000"/>
              <a:gd name="connsiteX1" fmla="*/ 3399457 w 5349307"/>
              <a:gd name="connsiteY1" fmla="*/ 4924208 h 6858000"/>
              <a:gd name="connsiteX2" fmla="*/ 3667914 w 5349307"/>
              <a:gd name="connsiteY2" fmla="*/ 5381548 h 6858000"/>
              <a:gd name="connsiteX3" fmla="*/ 3696091 w 5349307"/>
              <a:gd name="connsiteY3" fmla="*/ 5484888 h 6858000"/>
              <a:gd name="connsiteX4" fmla="*/ 3667914 w 5349307"/>
              <a:gd name="connsiteY4" fmla="*/ 5591361 h 6858000"/>
              <a:gd name="connsiteX5" fmla="*/ 3504580 w 5349307"/>
              <a:gd name="connsiteY5" fmla="*/ 5868795 h 6858000"/>
              <a:gd name="connsiteX6" fmla="*/ 3502303 w 5349307"/>
              <a:gd name="connsiteY6" fmla="*/ 5872662 h 6858000"/>
              <a:gd name="connsiteX7" fmla="*/ 3486722 w 5349307"/>
              <a:gd name="connsiteY7" fmla="*/ 5846167 h 6858000"/>
              <a:gd name="connsiteX8" fmla="*/ 3297786 w 5349307"/>
              <a:gd name="connsiteY8" fmla="*/ 5524872 h 6858000"/>
              <a:gd name="connsiteX9" fmla="*/ 3237258 w 5349307"/>
              <a:gd name="connsiteY9" fmla="*/ 5304092 h 6858000"/>
              <a:gd name="connsiteX10" fmla="*/ 3297786 w 5349307"/>
              <a:gd name="connsiteY10" fmla="*/ 5087641 h 6858000"/>
              <a:gd name="connsiteX11" fmla="*/ 2309191 w 5349307"/>
              <a:gd name="connsiteY11" fmla="*/ 4598663 h 6858000"/>
              <a:gd name="connsiteX12" fmla="*/ 3088735 w 5349307"/>
              <a:gd name="connsiteY12" fmla="*/ 4598663 h 6858000"/>
              <a:gd name="connsiteX13" fmla="*/ 3234019 w 5349307"/>
              <a:gd name="connsiteY13" fmla="*/ 4656792 h 6858000"/>
              <a:gd name="connsiteX14" fmla="*/ 3250618 w 5349307"/>
              <a:gd name="connsiteY14" fmla="*/ 4677852 h 6858000"/>
              <a:gd name="connsiteX15" fmla="*/ 3220297 w 5349307"/>
              <a:gd name="connsiteY15" fmla="*/ 4729414 h 6858000"/>
              <a:gd name="connsiteX16" fmla="*/ 3082562 w 5349307"/>
              <a:gd name="connsiteY16" fmla="*/ 4963638 h 6858000"/>
              <a:gd name="connsiteX17" fmla="*/ 2710752 w 5349307"/>
              <a:gd name="connsiteY17" fmla="*/ 5180089 h 6858000"/>
              <a:gd name="connsiteX18" fmla="*/ 2013216 w 5349307"/>
              <a:gd name="connsiteY18" fmla="*/ 5180089 h 6858000"/>
              <a:gd name="connsiteX19" fmla="*/ 1849586 w 5349307"/>
              <a:gd name="connsiteY19" fmla="*/ 5180089 h 6858000"/>
              <a:gd name="connsiteX20" fmla="*/ 1898576 w 5349307"/>
              <a:gd name="connsiteY20" fmla="*/ 5096240 h 6858000"/>
              <a:gd name="connsiteX21" fmla="*/ 2130741 w 5349307"/>
              <a:gd name="connsiteY21" fmla="*/ 4698872 h 6858000"/>
              <a:gd name="connsiteX22" fmla="*/ 2309191 w 5349307"/>
              <a:gd name="connsiteY22" fmla="*/ 4598663 h 6858000"/>
              <a:gd name="connsiteX23" fmla="*/ 4443478 w 5349307"/>
              <a:gd name="connsiteY23" fmla="*/ 3555167 h 6858000"/>
              <a:gd name="connsiteX24" fmla="*/ 5313286 w 5349307"/>
              <a:gd name="connsiteY24" fmla="*/ 3555167 h 6858000"/>
              <a:gd name="connsiteX25" fmla="*/ 5349307 w 5349307"/>
              <a:gd name="connsiteY25" fmla="*/ 3555167 h 6858000"/>
              <a:gd name="connsiteX26" fmla="*/ 5349307 w 5349307"/>
              <a:gd name="connsiteY26" fmla="*/ 6858000 h 6858000"/>
              <a:gd name="connsiteX27" fmla="*/ 4084842 w 5349307"/>
              <a:gd name="connsiteY27" fmla="*/ 6858000 h 6858000"/>
              <a:gd name="connsiteX28" fmla="*/ 4071669 w 5349307"/>
              <a:gd name="connsiteY28" fmla="*/ 6840895 h 6858000"/>
              <a:gd name="connsiteX29" fmla="*/ 3549260 w 5349307"/>
              <a:gd name="connsiteY29" fmla="*/ 5952515 h 6858000"/>
              <a:gd name="connsiteX30" fmla="*/ 3510333 w 5349307"/>
              <a:gd name="connsiteY30" fmla="*/ 5886318 h 6858000"/>
              <a:gd name="connsiteX31" fmla="*/ 3514657 w 5349307"/>
              <a:gd name="connsiteY31" fmla="*/ 5893114 h 6858000"/>
              <a:gd name="connsiteX32" fmla="*/ 3523902 w 5349307"/>
              <a:gd name="connsiteY32" fmla="*/ 5907646 h 6858000"/>
              <a:gd name="connsiteX33" fmla="*/ 3699221 w 5349307"/>
              <a:gd name="connsiteY33" fmla="*/ 5607018 h 6858000"/>
              <a:gd name="connsiteX34" fmla="*/ 3733659 w 5349307"/>
              <a:gd name="connsiteY34" fmla="*/ 5484888 h 6858000"/>
              <a:gd name="connsiteX35" fmla="*/ 3699221 w 5349307"/>
              <a:gd name="connsiteY35" fmla="*/ 5362758 h 6858000"/>
              <a:gd name="connsiteX36" fmla="*/ 3428709 w 5349307"/>
              <a:gd name="connsiteY36" fmla="*/ 4901919 h 6858000"/>
              <a:gd name="connsiteX37" fmla="*/ 3417667 w 5349307"/>
              <a:gd name="connsiteY37" fmla="*/ 4883107 h 6858000"/>
              <a:gd name="connsiteX38" fmla="*/ 3434009 w 5349307"/>
              <a:gd name="connsiteY38" fmla="*/ 4855226 h 6858000"/>
              <a:gd name="connsiteX39" fmla="*/ 4071669 w 5349307"/>
              <a:gd name="connsiteY39" fmla="*/ 3767289 h 6858000"/>
              <a:gd name="connsiteX40" fmla="*/ 4443478 w 5349307"/>
              <a:gd name="connsiteY40" fmla="*/ 3555167 h 6858000"/>
              <a:gd name="connsiteX41" fmla="*/ 1206220 w 5349307"/>
              <a:gd name="connsiteY41" fmla="*/ 1677910 h 6858000"/>
              <a:gd name="connsiteX42" fmla="*/ 2710752 w 5349307"/>
              <a:gd name="connsiteY42" fmla="*/ 1677910 h 6858000"/>
              <a:gd name="connsiteX43" fmla="*/ 3082562 w 5349307"/>
              <a:gd name="connsiteY43" fmla="*/ 1890032 h 6858000"/>
              <a:gd name="connsiteX44" fmla="*/ 3856445 w 5349307"/>
              <a:gd name="connsiteY44" fmla="*/ 3210384 h 6858000"/>
              <a:gd name="connsiteX45" fmla="*/ 3856445 w 5349307"/>
              <a:gd name="connsiteY45" fmla="*/ 3647615 h 6858000"/>
              <a:gd name="connsiteX46" fmla="*/ 3271498 w 5349307"/>
              <a:gd name="connsiteY46" fmla="*/ 4642344 h 6858000"/>
              <a:gd name="connsiteX47" fmla="*/ 3270219 w 5349307"/>
              <a:gd name="connsiteY47" fmla="*/ 4644519 h 6858000"/>
              <a:gd name="connsiteX48" fmla="*/ 3259554 w 5349307"/>
              <a:gd name="connsiteY48" fmla="*/ 4631103 h 6858000"/>
              <a:gd name="connsiteX49" fmla="*/ 3088735 w 5349307"/>
              <a:gd name="connsiteY49" fmla="*/ 4561084 h 6858000"/>
              <a:gd name="connsiteX50" fmla="*/ 2309191 w 5349307"/>
              <a:gd name="connsiteY50" fmla="*/ 4561084 h 6858000"/>
              <a:gd name="connsiteX51" fmla="*/ 2102564 w 5349307"/>
              <a:gd name="connsiteY51" fmla="*/ 4680083 h 6858000"/>
              <a:gd name="connsiteX52" fmla="*/ 1809795 w 5349307"/>
              <a:gd name="connsiteY52" fmla="*/ 5173300 h 6858000"/>
              <a:gd name="connsiteX53" fmla="*/ 1805765 w 5349307"/>
              <a:gd name="connsiteY53" fmla="*/ 5180089 h 6858000"/>
              <a:gd name="connsiteX54" fmla="*/ 1695120 w 5349307"/>
              <a:gd name="connsiteY54" fmla="*/ 5180089 h 6858000"/>
              <a:gd name="connsiteX55" fmla="*/ 1206220 w 5349307"/>
              <a:gd name="connsiteY55" fmla="*/ 5180089 h 6858000"/>
              <a:gd name="connsiteX56" fmla="*/ 834411 w 5349307"/>
              <a:gd name="connsiteY56" fmla="*/ 4963638 h 6858000"/>
              <a:gd name="connsiteX57" fmla="*/ 60528 w 5349307"/>
              <a:gd name="connsiteY57" fmla="*/ 3647615 h 6858000"/>
              <a:gd name="connsiteX58" fmla="*/ 0 w 5349307"/>
              <a:gd name="connsiteY58" fmla="*/ 3426835 h 6858000"/>
              <a:gd name="connsiteX59" fmla="*/ 60528 w 5349307"/>
              <a:gd name="connsiteY59" fmla="*/ 3210384 h 6858000"/>
              <a:gd name="connsiteX60" fmla="*/ 834411 w 5349307"/>
              <a:gd name="connsiteY60" fmla="*/ 1890032 h 6858000"/>
              <a:gd name="connsiteX61" fmla="*/ 1206220 w 5349307"/>
              <a:gd name="connsiteY61" fmla="*/ 1677910 h 6858000"/>
              <a:gd name="connsiteX62" fmla="*/ 4081787 w 5349307"/>
              <a:gd name="connsiteY62" fmla="*/ 0 h 6858000"/>
              <a:gd name="connsiteX63" fmla="*/ 5349307 w 5349307"/>
              <a:gd name="connsiteY63" fmla="*/ 0 h 6858000"/>
              <a:gd name="connsiteX64" fmla="*/ 5349307 w 5349307"/>
              <a:gd name="connsiteY64" fmla="*/ 3302832 h 6858000"/>
              <a:gd name="connsiteX65" fmla="*/ 5250474 w 5349307"/>
              <a:gd name="connsiteY65" fmla="*/ 3302832 h 6858000"/>
              <a:gd name="connsiteX66" fmla="*/ 4443478 w 5349307"/>
              <a:gd name="connsiteY66" fmla="*/ 3302832 h 6858000"/>
              <a:gd name="connsiteX67" fmla="*/ 4071669 w 5349307"/>
              <a:gd name="connsiteY67" fmla="*/ 3086381 h 6858000"/>
              <a:gd name="connsiteX68" fmla="*/ 3297786 w 5349307"/>
              <a:gd name="connsiteY68" fmla="*/ 1770358 h 6858000"/>
              <a:gd name="connsiteX69" fmla="*/ 3237258 w 5349307"/>
              <a:gd name="connsiteY69" fmla="*/ 1549578 h 6858000"/>
              <a:gd name="connsiteX70" fmla="*/ 3297786 w 5349307"/>
              <a:gd name="connsiteY70" fmla="*/ 1333127 h 6858000"/>
              <a:gd name="connsiteX71" fmla="*/ 4071669 w 5349307"/>
              <a:gd name="connsiteY71" fmla="*/ 127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349307" h="6858000">
                <a:moveTo>
                  <a:pt x="3396515" y="4919196"/>
                </a:moveTo>
                <a:lnTo>
                  <a:pt x="3399457" y="4924208"/>
                </a:lnTo>
                <a:cubicBezTo>
                  <a:pt x="3667914" y="5381548"/>
                  <a:pt x="3667914" y="5381548"/>
                  <a:pt x="3667914" y="5381548"/>
                </a:cubicBezTo>
                <a:cubicBezTo>
                  <a:pt x="3686699" y="5412863"/>
                  <a:pt x="3696091" y="5450441"/>
                  <a:pt x="3696091" y="5484888"/>
                </a:cubicBezTo>
                <a:cubicBezTo>
                  <a:pt x="3696091" y="5522467"/>
                  <a:pt x="3686699" y="5556914"/>
                  <a:pt x="3667914" y="5591361"/>
                </a:cubicBezTo>
                <a:cubicBezTo>
                  <a:pt x="3543469" y="5802740"/>
                  <a:pt x="3512357" y="5855584"/>
                  <a:pt x="3504580" y="5868795"/>
                </a:cubicBezTo>
                <a:lnTo>
                  <a:pt x="3502303" y="5872662"/>
                </a:lnTo>
                <a:lnTo>
                  <a:pt x="3486722" y="5846167"/>
                </a:lnTo>
                <a:cubicBezTo>
                  <a:pt x="3297786" y="5524872"/>
                  <a:pt x="3297786" y="5524872"/>
                  <a:pt x="3297786" y="5524872"/>
                </a:cubicBezTo>
                <a:cubicBezTo>
                  <a:pt x="3258875" y="5455607"/>
                  <a:pt x="3237258" y="5382014"/>
                  <a:pt x="3237258" y="5304092"/>
                </a:cubicBezTo>
                <a:cubicBezTo>
                  <a:pt x="3237258" y="5230498"/>
                  <a:pt x="3258875" y="5152576"/>
                  <a:pt x="3297786" y="5087641"/>
                </a:cubicBezTo>
                <a:close/>
                <a:moveTo>
                  <a:pt x="2309191" y="4598663"/>
                </a:moveTo>
                <a:cubicBezTo>
                  <a:pt x="3088735" y="4598663"/>
                  <a:pt x="3088735" y="4598663"/>
                  <a:pt x="3088735" y="4598663"/>
                </a:cubicBezTo>
                <a:cubicBezTo>
                  <a:pt x="3145088" y="4598663"/>
                  <a:pt x="3196157" y="4619801"/>
                  <a:pt x="3234019" y="4656792"/>
                </a:cubicBezTo>
                <a:lnTo>
                  <a:pt x="3250618" y="4677852"/>
                </a:lnTo>
                <a:lnTo>
                  <a:pt x="3220297" y="4729414"/>
                </a:lnTo>
                <a:cubicBezTo>
                  <a:pt x="3082562" y="4963638"/>
                  <a:pt x="3082562" y="4963638"/>
                  <a:pt x="3082562" y="4963638"/>
                </a:cubicBezTo>
                <a:cubicBezTo>
                  <a:pt x="3004741" y="5097837"/>
                  <a:pt x="2866393" y="5180089"/>
                  <a:pt x="2710752" y="5180089"/>
                </a:cubicBezTo>
                <a:cubicBezTo>
                  <a:pt x="2428652" y="5180089"/>
                  <a:pt x="2199446" y="5180089"/>
                  <a:pt x="2013216" y="5180089"/>
                </a:cubicBezTo>
                <a:lnTo>
                  <a:pt x="1849586" y="5180089"/>
                </a:lnTo>
                <a:lnTo>
                  <a:pt x="1898576" y="5096240"/>
                </a:lnTo>
                <a:cubicBezTo>
                  <a:pt x="2130741" y="4698872"/>
                  <a:pt x="2130741" y="4698872"/>
                  <a:pt x="2130741" y="4698872"/>
                </a:cubicBezTo>
                <a:cubicBezTo>
                  <a:pt x="2168309" y="4636241"/>
                  <a:pt x="2237185" y="4598663"/>
                  <a:pt x="2309191" y="4598663"/>
                </a:cubicBezTo>
                <a:close/>
                <a:moveTo>
                  <a:pt x="4443478" y="3555167"/>
                </a:moveTo>
                <a:cubicBezTo>
                  <a:pt x="4819611" y="3555167"/>
                  <a:pt x="5101711" y="3555167"/>
                  <a:pt x="5313286" y="3555167"/>
                </a:cubicBezTo>
                <a:lnTo>
                  <a:pt x="5349307" y="3555167"/>
                </a:lnTo>
                <a:lnTo>
                  <a:pt x="5349307" y="6858000"/>
                </a:lnTo>
                <a:lnTo>
                  <a:pt x="4084842" y="6858000"/>
                </a:lnTo>
                <a:lnTo>
                  <a:pt x="4071669" y="6840895"/>
                </a:lnTo>
                <a:cubicBezTo>
                  <a:pt x="3829831" y="6429638"/>
                  <a:pt x="3663567" y="6146899"/>
                  <a:pt x="3549260" y="5952515"/>
                </a:cubicBezTo>
                <a:lnTo>
                  <a:pt x="3510333" y="5886318"/>
                </a:lnTo>
                <a:lnTo>
                  <a:pt x="3514657" y="5893114"/>
                </a:lnTo>
                <a:cubicBezTo>
                  <a:pt x="3523902" y="5907646"/>
                  <a:pt x="3523902" y="5907646"/>
                  <a:pt x="3523902" y="5907646"/>
                </a:cubicBezTo>
                <a:cubicBezTo>
                  <a:pt x="3699221" y="5607018"/>
                  <a:pt x="3699221" y="5607018"/>
                  <a:pt x="3699221" y="5607018"/>
                </a:cubicBezTo>
                <a:cubicBezTo>
                  <a:pt x="3721136" y="5572571"/>
                  <a:pt x="3733659" y="5528730"/>
                  <a:pt x="3733659" y="5484888"/>
                </a:cubicBezTo>
                <a:cubicBezTo>
                  <a:pt x="3733659" y="5441047"/>
                  <a:pt x="3721136" y="5400337"/>
                  <a:pt x="3699221" y="5362758"/>
                </a:cubicBezTo>
                <a:cubicBezTo>
                  <a:pt x="3573993" y="5149422"/>
                  <a:pt x="3487899" y="5002754"/>
                  <a:pt x="3428709" y="4901919"/>
                </a:cubicBezTo>
                <a:lnTo>
                  <a:pt x="3417667" y="4883107"/>
                </a:lnTo>
                <a:lnTo>
                  <a:pt x="3434009" y="4855226"/>
                </a:lnTo>
                <a:cubicBezTo>
                  <a:pt x="4071669" y="3767289"/>
                  <a:pt x="4071669" y="3767289"/>
                  <a:pt x="4071669" y="3767289"/>
                </a:cubicBezTo>
                <a:cubicBezTo>
                  <a:pt x="4149489" y="3637418"/>
                  <a:pt x="4292160" y="3555167"/>
                  <a:pt x="4443478" y="3555167"/>
                </a:cubicBezTo>
                <a:close/>
                <a:moveTo>
                  <a:pt x="1206220" y="1677910"/>
                </a:moveTo>
                <a:cubicBezTo>
                  <a:pt x="2710752" y="1677910"/>
                  <a:pt x="2710752" y="1677910"/>
                  <a:pt x="2710752" y="1677910"/>
                </a:cubicBezTo>
                <a:cubicBezTo>
                  <a:pt x="2866393" y="1677910"/>
                  <a:pt x="3004741" y="1760161"/>
                  <a:pt x="3082562" y="1890032"/>
                </a:cubicBezTo>
                <a:cubicBezTo>
                  <a:pt x="3856445" y="3210384"/>
                  <a:pt x="3856445" y="3210384"/>
                  <a:pt x="3856445" y="3210384"/>
                </a:cubicBezTo>
                <a:cubicBezTo>
                  <a:pt x="3938589" y="3344583"/>
                  <a:pt x="3938589" y="3513415"/>
                  <a:pt x="3856445" y="3647615"/>
                </a:cubicBezTo>
                <a:cubicBezTo>
                  <a:pt x="3566239" y="4141124"/>
                  <a:pt x="3384860" y="4449567"/>
                  <a:pt x="3271498" y="4642344"/>
                </a:cubicBezTo>
                <a:lnTo>
                  <a:pt x="3270219" y="4644519"/>
                </a:lnTo>
                <a:lnTo>
                  <a:pt x="3259554" y="4631103"/>
                </a:lnTo>
                <a:cubicBezTo>
                  <a:pt x="3214941" y="4587507"/>
                  <a:pt x="3154480" y="4561084"/>
                  <a:pt x="3088735" y="4561084"/>
                </a:cubicBezTo>
                <a:cubicBezTo>
                  <a:pt x="2309191" y="4561084"/>
                  <a:pt x="2309191" y="4561084"/>
                  <a:pt x="2309191" y="4561084"/>
                </a:cubicBezTo>
                <a:cubicBezTo>
                  <a:pt x="2224662" y="4561084"/>
                  <a:pt x="2143264" y="4608057"/>
                  <a:pt x="2102564" y="4680083"/>
                </a:cubicBezTo>
                <a:cubicBezTo>
                  <a:pt x="1879502" y="5055868"/>
                  <a:pt x="1823737" y="5149814"/>
                  <a:pt x="1809795" y="5173300"/>
                </a:cubicBezTo>
                <a:lnTo>
                  <a:pt x="1805765" y="5180089"/>
                </a:lnTo>
                <a:lnTo>
                  <a:pt x="1695120" y="5180089"/>
                </a:lnTo>
                <a:cubicBezTo>
                  <a:pt x="1206220" y="5180089"/>
                  <a:pt x="1206220" y="5180089"/>
                  <a:pt x="1206220" y="5180089"/>
                </a:cubicBezTo>
                <a:cubicBezTo>
                  <a:pt x="1054902" y="5180089"/>
                  <a:pt x="912231" y="5097837"/>
                  <a:pt x="834411" y="4963638"/>
                </a:cubicBezTo>
                <a:cubicBezTo>
                  <a:pt x="60528" y="3647615"/>
                  <a:pt x="60528" y="3647615"/>
                  <a:pt x="60528" y="3647615"/>
                </a:cubicBezTo>
                <a:cubicBezTo>
                  <a:pt x="21617" y="3578350"/>
                  <a:pt x="0" y="3504757"/>
                  <a:pt x="0" y="3426835"/>
                </a:cubicBezTo>
                <a:cubicBezTo>
                  <a:pt x="0" y="3353241"/>
                  <a:pt x="21617" y="3275319"/>
                  <a:pt x="60528" y="3210384"/>
                </a:cubicBezTo>
                <a:cubicBezTo>
                  <a:pt x="834411" y="1890032"/>
                  <a:pt x="834411" y="1890032"/>
                  <a:pt x="834411" y="1890032"/>
                </a:cubicBezTo>
                <a:cubicBezTo>
                  <a:pt x="912231" y="1760161"/>
                  <a:pt x="1054902" y="1677910"/>
                  <a:pt x="1206220" y="1677910"/>
                </a:cubicBezTo>
                <a:close/>
                <a:moveTo>
                  <a:pt x="4081787" y="0"/>
                </a:moveTo>
                <a:lnTo>
                  <a:pt x="5349307" y="0"/>
                </a:lnTo>
                <a:lnTo>
                  <a:pt x="5349307" y="3302832"/>
                </a:lnTo>
                <a:lnTo>
                  <a:pt x="5250474" y="3302832"/>
                </a:lnTo>
                <a:cubicBezTo>
                  <a:pt x="4443478" y="3302832"/>
                  <a:pt x="4443478" y="3302832"/>
                  <a:pt x="4443478" y="3302832"/>
                </a:cubicBezTo>
                <a:cubicBezTo>
                  <a:pt x="4292160" y="3302832"/>
                  <a:pt x="4149489" y="3220580"/>
                  <a:pt x="4071669" y="3086381"/>
                </a:cubicBezTo>
                <a:cubicBezTo>
                  <a:pt x="3297786" y="1770358"/>
                  <a:pt x="3297786" y="1770358"/>
                  <a:pt x="3297786" y="1770358"/>
                </a:cubicBezTo>
                <a:cubicBezTo>
                  <a:pt x="3258875" y="1701093"/>
                  <a:pt x="3237258" y="1627500"/>
                  <a:pt x="3237258" y="1549578"/>
                </a:cubicBezTo>
                <a:cubicBezTo>
                  <a:pt x="3237258" y="1475984"/>
                  <a:pt x="3258875" y="1398062"/>
                  <a:pt x="3297786" y="1333127"/>
                </a:cubicBezTo>
                <a:cubicBezTo>
                  <a:pt x="4071669" y="12775"/>
                  <a:pt x="4071669" y="12775"/>
                  <a:pt x="4071669" y="1277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8" name="Freeform 25">
            <a:extLst>
              <a:ext uri="{FF2B5EF4-FFF2-40B4-BE49-F238E27FC236}">
                <a16:creationId xmlns:a16="http://schemas.microsoft.com/office/drawing/2014/main" id="{122FDD95-6377-41F6-8A0C-935B02DFCF1A}"/>
              </a:ext>
            </a:extLst>
          </p:cNvPr>
          <p:cNvSpPr>
            <a:spLocks/>
          </p:cNvSpPr>
          <p:nvPr userDrawn="1"/>
        </p:nvSpPr>
        <p:spPr bwMode="auto">
          <a:xfrm>
            <a:off x="8509808" y="5181159"/>
            <a:ext cx="1856208" cy="1227013"/>
          </a:xfrm>
          <a:custGeom>
            <a:avLst/>
            <a:gdLst>
              <a:gd name="T0" fmla="*/ 511 w 593"/>
              <a:gd name="T1" fmla="*/ 348 h 392"/>
              <a:gd name="T2" fmla="*/ 454 w 593"/>
              <a:gd name="T3" fmla="*/ 381 h 392"/>
              <a:gd name="T4" fmla="*/ 205 w 593"/>
              <a:gd name="T5" fmla="*/ 381 h 392"/>
              <a:gd name="T6" fmla="*/ 148 w 593"/>
              <a:gd name="T7" fmla="*/ 348 h 392"/>
              <a:gd name="T8" fmla="*/ 20 w 593"/>
              <a:gd name="T9" fmla="*/ 131 h 392"/>
              <a:gd name="T10" fmla="*/ 11 w 593"/>
              <a:gd name="T11" fmla="*/ 97 h 392"/>
              <a:gd name="T12" fmla="*/ 20 w 593"/>
              <a:gd name="T13" fmla="*/ 64 h 392"/>
              <a:gd name="T14" fmla="*/ 58 w 593"/>
              <a:gd name="T15" fmla="*/ 0 h 392"/>
              <a:gd name="T16" fmla="*/ 44 w 593"/>
              <a:gd name="T17" fmla="*/ 0 h 392"/>
              <a:gd name="T18" fmla="*/ 10 w 593"/>
              <a:gd name="T19" fmla="*/ 58 h 392"/>
              <a:gd name="T20" fmla="*/ 0 w 593"/>
              <a:gd name="T21" fmla="*/ 97 h 392"/>
              <a:gd name="T22" fmla="*/ 10 w 593"/>
              <a:gd name="T23" fmla="*/ 136 h 392"/>
              <a:gd name="T24" fmla="*/ 139 w 593"/>
              <a:gd name="T25" fmla="*/ 354 h 392"/>
              <a:gd name="T26" fmla="*/ 205 w 593"/>
              <a:gd name="T27" fmla="*/ 392 h 392"/>
              <a:gd name="T28" fmla="*/ 454 w 593"/>
              <a:gd name="T29" fmla="*/ 392 h 392"/>
              <a:gd name="T30" fmla="*/ 521 w 593"/>
              <a:gd name="T31" fmla="*/ 354 h 392"/>
              <a:gd name="T32" fmla="*/ 593 w 593"/>
              <a:gd name="T33" fmla="*/ 232 h 392"/>
              <a:gd name="T34" fmla="*/ 586 w 593"/>
              <a:gd name="T35" fmla="*/ 221 h 392"/>
              <a:gd name="T36" fmla="*/ 511 w 593"/>
              <a:gd name="T37" fmla="*/ 348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93" h="392">
                <a:moveTo>
                  <a:pt x="511" y="348"/>
                </a:moveTo>
                <a:cubicBezTo>
                  <a:pt x="499" y="368"/>
                  <a:pt x="478" y="381"/>
                  <a:pt x="454" y="381"/>
                </a:cubicBezTo>
                <a:cubicBezTo>
                  <a:pt x="205" y="381"/>
                  <a:pt x="205" y="381"/>
                  <a:pt x="205" y="381"/>
                </a:cubicBezTo>
                <a:cubicBezTo>
                  <a:pt x="182" y="381"/>
                  <a:pt x="160" y="368"/>
                  <a:pt x="148" y="348"/>
                </a:cubicBezTo>
                <a:cubicBezTo>
                  <a:pt x="20" y="131"/>
                  <a:pt x="20" y="131"/>
                  <a:pt x="20" y="131"/>
                </a:cubicBezTo>
                <a:cubicBezTo>
                  <a:pt x="14" y="120"/>
                  <a:pt x="11" y="109"/>
                  <a:pt x="11" y="97"/>
                </a:cubicBezTo>
                <a:cubicBezTo>
                  <a:pt x="11" y="85"/>
                  <a:pt x="14" y="74"/>
                  <a:pt x="20" y="64"/>
                </a:cubicBezTo>
                <a:cubicBezTo>
                  <a:pt x="58" y="0"/>
                  <a:pt x="58" y="0"/>
                  <a:pt x="5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10" y="58"/>
                  <a:pt x="10" y="58"/>
                  <a:pt x="10" y="58"/>
                </a:cubicBezTo>
                <a:cubicBezTo>
                  <a:pt x="4" y="70"/>
                  <a:pt x="0" y="83"/>
                  <a:pt x="0" y="97"/>
                </a:cubicBezTo>
                <a:cubicBezTo>
                  <a:pt x="0" y="111"/>
                  <a:pt x="4" y="125"/>
                  <a:pt x="10" y="136"/>
                </a:cubicBezTo>
                <a:cubicBezTo>
                  <a:pt x="139" y="354"/>
                  <a:pt x="139" y="354"/>
                  <a:pt x="139" y="354"/>
                </a:cubicBezTo>
                <a:cubicBezTo>
                  <a:pt x="152" y="378"/>
                  <a:pt x="178" y="392"/>
                  <a:pt x="205" y="392"/>
                </a:cubicBezTo>
                <a:cubicBezTo>
                  <a:pt x="454" y="392"/>
                  <a:pt x="454" y="392"/>
                  <a:pt x="454" y="392"/>
                </a:cubicBezTo>
                <a:cubicBezTo>
                  <a:pt x="482" y="392"/>
                  <a:pt x="507" y="378"/>
                  <a:pt x="521" y="354"/>
                </a:cubicBezTo>
                <a:cubicBezTo>
                  <a:pt x="593" y="232"/>
                  <a:pt x="593" y="232"/>
                  <a:pt x="593" y="232"/>
                </a:cubicBezTo>
                <a:cubicBezTo>
                  <a:pt x="586" y="221"/>
                  <a:pt x="586" y="221"/>
                  <a:pt x="586" y="221"/>
                </a:cubicBezTo>
                <a:lnTo>
                  <a:pt x="511" y="3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6467475" cy="6381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85900"/>
            <a:ext cx="6467475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35228-30EB-4F46-8168-B08138AA3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E262-4594-4D60-8E00-EEF590C6C417}" type="datetimeyyyy">
              <a:rPr lang="en-US" smtClean="0"/>
              <a:t>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FCCC-1EF7-4B6D-A510-A6FB1CB35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AD1C-65B0-4072-9874-8399A8AE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54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296F20-29A9-4A69-83A9-07ADC0460867}"/>
              </a:ext>
            </a:extLst>
          </p:cNvPr>
          <p:cNvGrpSpPr/>
          <p:nvPr userDrawn="1"/>
        </p:nvGrpSpPr>
        <p:grpSpPr>
          <a:xfrm>
            <a:off x="11124871" y="5875630"/>
            <a:ext cx="1067129" cy="983335"/>
            <a:chOff x="11124871" y="5875630"/>
            <a:chExt cx="1067129" cy="98333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17CC472-60F7-4094-8909-F39F270A361A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216451" y="6176492"/>
              <a:ext cx="590893" cy="774054"/>
            </a:xfrm>
            <a:custGeom>
              <a:avLst/>
              <a:gdLst>
                <a:gd name="connsiteX0" fmla="*/ 0 w 590893"/>
                <a:gd name="connsiteY0" fmla="*/ 535555 h 774054"/>
                <a:gd name="connsiteX1" fmla="*/ 0 w 590893"/>
                <a:gd name="connsiteY1" fmla="*/ 238072 h 774054"/>
                <a:gd name="connsiteX2" fmla="*/ 41899 w 590893"/>
                <a:gd name="connsiteY2" fmla="*/ 164557 h 774054"/>
                <a:gd name="connsiteX3" fmla="*/ 301844 w 590893"/>
                <a:gd name="connsiteY3" fmla="*/ 11541 h 774054"/>
                <a:gd name="connsiteX4" fmla="*/ 389062 w 590893"/>
                <a:gd name="connsiteY4" fmla="*/ 11541 h 774054"/>
                <a:gd name="connsiteX5" fmla="*/ 585544 w 590893"/>
                <a:gd name="connsiteY5" fmla="*/ 127200 h 774054"/>
                <a:gd name="connsiteX6" fmla="*/ 590893 w 590893"/>
                <a:gd name="connsiteY6" fmla="*/ 130348 h 774054"/>
                <a:gd name="connsiteX7" fmla="*/ 590893 w 590893"/>
                <a:gd name="connsiteY7" fmla="*/ 644134 h 774054"/>
                <a:gd name="connsiteX8" fmla="*/ 563205 w 590893"/>
                <a:gd name="connsiteY8" fmla="*/ 660433 h 774054"/>
                <a:gd name="connsiteX9" fmla="*/ 389062 w 590893"/>
                <a:gd name="connsiteY9" fmla="*/ 762941 h 774054"/>
                <a:gd name="connsiteX10" fmla="*/ 345453 w 590893"/>
                <a:gd name="connsiteY10" fmla="*/ 774054 h 774054"/>
                <a:gd name="connsiteX11" fmla="*/ 301844 w 590893"/>
                <a:gd name="connsiteY11" fmla="*/ 762941 h 774054"/>
                <a:gd name="connsiteX12" fmla="*/ 41899 w 590893"/>
                <a:gd name="connsiteY12" fmla="*/ 609926 h 774054"/>
                <a:gd name="connsiteX13" fmla="*/ 0 w 590893"/>
                <a:gd name="connsiteY13" fmla="*/ 535555 h 774054"/>
                <a:gd name="connsiteX0" fmla="*/ 0 w 591833"/>
                <a:gd name="connsiteY0" fmla="*/ 535555 h 774054"/>
                <a:gd name="connsiteX1" fmla="*/ 0 w 591833"/>
                <a:gd name="connsiteY1" fmla="*/ 238072 h 774054"/>
                <a:gd name="connsiteX2" fmla="*/ 41899 w 591833"/>
                <a:gd name="connsiteY2" fmla="*/ 164557 h 774054"/>
                <a:gd name="connsiteX3" fmla="*/ 301844 w 591833"/>
                <a:gd name="connsiteY3" fmla="*/ 11541 h 774054"/>
                <a:gd name="connsiteX4" fmla="*/ 389062 w 591833"/>
                <a:gd name="connsiteY4" fmla="*/ 11541 h 774054"/>
                <a:gd name="connsiteX5" fmla="*/ 585544 w 591833"/>
                <a:gd name="connsiteY5" fmla="*/ 127200 h 774054"/>
                <a:gd name="connsiteX6" fmla="*/ 590893 w 591833"/>
                <a:gd name="connsiteY6" fmla="*/ 130348 h 774054"/>
                <a:gd name="connsiteX7" fmla="*/ 591833 w 591833"/>
                <a:gd name="connsiteY7" fmla="*/ 594655 h 774054"/>
                <a:gd name="connsiteX8" fmla="*/ 590893 w 591833"/>
                <a:gd name="connsiteY8" fmla="*/ 644134 h 774054"/>
                <a:gd name="connsiteX9" fmla="*/ 563205 w 591833"/>
                <a:gd name="connsiteY9" fmla="*/ 660433 h 774054"/>
                <a:gd name="connsiteX10" fmla="*/ 389062 w 591833"/>
                <a:gd name="connsiteY10" fmla="*/ 762941 h 774054"/>
                <a:gd name="connsiteX11" fmla="*/ 345453 w 591833"/>
                <a:gd name="connsiteY11" fmla="*/ 774054 h 774054"/>
                <a:gd name="connsiteX12" fmla="*/ 301844 w 591833"/>
                <a:gd name="connsiteY12" fmla="*/ 762941 h 774054"/>
                <a:gd name="connsiteX13" fmla="*/ 41899 w 591833"/>
                <a:gd name="connsiteY13" fmla="*/ 609926 h 774054"/>
                <a:gd name="connsiteX14" fmla="*/ 0 w 591833"/>
                <a:gd name="connsiteY14" fmla="*/ 535555 h 774054"/>
                <a:gd name="connsiteX0" fmla="*/ 0 w 591950"/>
                <a:gd name="connsiteY0" fmla="*/ 535555 h 774054"/>
                <a:gd name="connsiteX1" fmla="*/ 0 w 591950"/>
                <a:gd name="connsiteY1" fmla="*/ 238072 h 774054"/>
                <a:gd name="connsiteX2" fmla="*/ 41899 w 591950"/>
                <a:gd name="connsiteY2" fmla="*/ 164557 h 774054"/>
                <a:gd name="connsiteX3" fmla="*/ 301844 w 591950"/>
                <a:gd name="connsiteY3" fmla="*/ 11541 h 774054"/>
                <a:gd name="connsiteX4" fmla="*/ 389062 w 591950"/>
                <a:gd name="connsiteY4" fmla="*/ 11541 h 774054"/>
                <a:gd name="connsiteX5" fmla="*/ 585544 w 591950"/>
                <a:gd name="connsiteY5" fmla="*/ 127200 h 774054"/>
                <a:gd name="connsiteX6" fmla="*/ 590893 w 591950"/>
                <a:gd name="connsiteY6" fmla="*/ 130348 h 774054"/>
                <a:gd name="connsiteX7" fmla="*/ 591833 w 591950"/>
                <a:gd name="connsiteY7" fmla="*/ 188890 h 774054"/>
                <a:gd name="connsiteX8" fmla="*/ 591833 w 591950"/>
                <a:gd name="connsiteY8" fmla="*/ 594655 h 774054"/>
                <a:gd name="connsiteX9" fmla="*/ 590893 w 591950"/>
                <a:gd name="connsiteY9" fmla="*/ 644134 h 774054"/>
                <a:gd name="connsiteX10" fmla="*/ 563205 w 591950"/>
                <a:gd name="connsiteY10" fmla="*/ 660433 h 774054"/>
                <a:gd name="connsiteX11" fmla="*/ 389062 w 591950"/>
                <a:gd name="connsiteY11" fmla="*/ 762941 h 774054"/>
                <a:gd name="connsiteX12" fmla="*/ 345453 w 591950"/>
                <a:gd name="connsiteY12" fmla="*/ 774054 h 774054"/>
                <a:gd name="connsiteX13" fmla="*/ 301844 w 591950"/>
                <a:gd name="connsiteY13" fmla="*/ 762941 h 774054"/>
                <a:gd name="connsiteX14" fmla="*/ 41899 w 591950"/>
                <a:gd name="connsiteY14" fmla="*/ 609926 h 774054"/>
                <a:gd name="connsiteX15" fmla="*/ 0 w 591950"/>
                <a:gd name="connsiteY15" fmla="*/ 535555 h 774054"/>
                <a:gd name="connsiteX0" fmla="*/ 591833 w 683273"/>
                <a:gd name="connsiteY0" fmla="*/ 188890 h 774054"/>
                <a:gd name="connsiteX1" fmla="*/ 591833 w 683273"/>
                <a:gd name="connsiteY1" fmla="*/ 594655 h 774054"/>
                <a:gd name="connsiteX2" fmla="*/ 590893 w 683273"/>
                <a:gd name="connsiteY2" fmla="*/ 644134 h 774054"/>
                <a:gd name="connsiteX3" fmla="*/ 563205 w 683273"/>
                <a:gd name="connsiteY3" fmla="*/ 660433 h 774054"/>
                <a:gd name="connsiteX4" fmla="*/ 389062 w 683273"/>
                <a:gd name="connsiteY4" fmla="*/ 762941 h 774054"/>
                <a:gd name="connsiteX5" fmla="*/ 345453 w 683273"/>
                <a:gd name="connsiteY5" fmla="*/ 774054 h 774054"/>
                <a:gd name="connsiteX6" fmla="*/ 301844 w 683273"/>
                <a:gd name="connsiteY6" fmla="*/ 762941 h 774054"/>
                <a:gd name="connsiteX7" fmla="*/ 41899 w 683273"/>
                <a:gd name="connsiteY7" fmla="*/ 609926 h 774054"/>
                <a:gd name="connsiteX8" fmla="*/ 0 w 683273"/>
                <a:gd name="connsiteY8" fmla="*/ 535555 h 774054"/>
                <a:gd name="connsiteX9" fmla="*/ 0 w 683273"/>
                <a:gd name="connsiteY9" fmla="*/ 238072 h 774054"/>
                <a:gd name="connsiteX10" fmla="*/ 41899 w 683273"/>
                <a:gd name="connsiteY10" fmla="*/ 164557 h 774054"/>
                <a:gd name="connsiteX11" fmla="*/ 301844 w 683273"/>
                <a:gd name="connsiteY11" fmla="*/ 11541 h 774054"/>
                <a:gd name="connsiteX12" fmla="*/ 389062 w 683273"/>
                <a:gd name="connsiteY12" fmla="*/ 11541 h 774054"/>
                <a:gd name="connsiteX13" fmla="*/ 585544 w 683273"/>
                <a:gd name="connsiteY13" fmla="*/ 127200 h 774054"/>
                <a:gd name="connsiteX14" fmla="*/ 590893 w 683273"/>
                <a:gd name="connsiteY14" fmla="*/ 130348 h 774054"/>
                <a:gd name="connsiteX15" fmla="*/ 683273 w 683273"/>
                <a:gd name="connsiteY15" fmla="*/ 280330 h 774054"/>
                <a:gd name="connsiteX0" fmla="*/ 591833 w 591950"/>
                <a:gd name="connsiteY0" fmla="*/ 188890 h 774054"/>
                <a:gd name="connsiteX1" fmla="*/ 591833 w 591950"/>
                <a:gd name="connsiteY1" fmla="*/ 594655 h 774054"/>
                <a:gd name="connsiteX2" fmla="*/ 590893 w 591950"/>
                <a:gd name="connsiteY2" fmla="*/ 644134 h 774054"/>
                <a:gd name="connsiteX3" fmla="*/ 563205 w 591950"/>
                <a:gd name="connsiteY3" fmla="*/ 660433 h 774054"/>
                <a:gd name="connsiteX4" fmla="*/ 389062 w 591950"/>
                <a:gd name="connsiteY4" fmla="*/ 762941 h 774054"/>
                <a:gd name="connsiteX5" fmla="*/ 345453 w 591950"/>
                <a:gd name="connsiteY5" fmla="*/ 774054 h 774054"/>
                <a:gd name="connsiteX6" fmla="*/ 301844 w 591950"/>
                <a:gd name="connsiteY6" fmla="*/ 762941 h 774054"/>
                <a:gd name="connsiteX7" fmla="*/ 41899 w 591950"/>
                <a:gd name="connsiteY7" fmla="*/ 609926 h 774054"/>
                <a:gd name="connsiteX8" fmla="*/ 0 w 591950"/>
                <a:gd name="connsiteY8" fmla="*/ 535555 h 774054"/>
                <a:gd name="connsiteX9" fmla="*/ 0 w 591950"/>
                <a:gd name="connsiteY9" fmla="*/ 238072 h 774054"/>
                <a:gd name="connsiteX10" fmla="*/ 41899 w 591950"/>
                <a:gd name="connsiteY10" fmla="*/ 164557 h 774054"/>
                <a:gd name="connsiteX11" fmla="*/ 301844 w 591950"/>
                <a:gd name="connsiteY11" fmla="*/ 11541 h 774054"/>
                <a:gd name="connsiteX12" fmla="*/ 389062 w 591950"/>
                <a:gd name="connsiteY12" fmla="*/ 11541 h 774054"/>
                <a:gd name="connsiteX13" fmla="*/ 585544 w 591950"/>
                <a:gd name="connsiteY13" fmla="*/ 127200 h 774054"/>
                <a:gd name="connsiteX14" fmla="*/ 590893 w 591950"/>
                <a:gd name="connsiteY14" fmla="*/ 130348 h 774054"/>
                <a:gd name="connsiteX0" fmla="*/ 591833 w 591833"/>
                <a:gd name="connsiteY0" fmla="*/ 594655 h 774054"/>
                <a:gd name="connsiteX1" fmla="*/ 590893 w 591833"/>
                <a:gd name="connsiteY1" fmla="*/ 644134 h 774054"/>
                <a:gd name="connsiteX2" fmla="*/ 563205 w 591833"/>
                <a:gd name="connsiteY2" fmla="*/ 660433 h 774054"/>
                <a:gd name="connsiteX3" fmla="*/ 389062 w 591833"/>
                <a:gd name="connsiteY3" fmla="*/ 762941 h 774054"/>
                <a:gd name="connsiteX4" fmla="*/ 345453 w 591833"/>
                <a:gd name="connsiteY4" fmla="*/ 774054 h 774054"/>
                <a:gd name="connsiteX5" fmla="*/ 301844 w 591833"/>
                <a:gd name="connsiteY5" fmla="*/ 762941 h 774054"/>
                <a:gd name="connsiteX6" fmla="*/ 41899 w 591833"/>
                <a:gd name="connsiteY6" fmla="*/ 609926 h 774054"/>
                <a:gd name="connsiteX7" fmla="*/ 0 w 591833"/>
                <a:gd name="connsiteY7" fmla="*/ 535555 h 774054"/>
                <a:gd name="connsiteX8" fmla="*/ 0 w 591833"/>
                <a:gd name="connsiteY8" fmla="*/ 238072 h 774054"/>
                <a:gd name="connsiteX9" fmla="*/ 41899 w 591833"/>
                <a:gd name="connsiteY9" fmla="*/ 164557 h 774054"/>
                <a:gd name="connsiteX10" fmla="*/ 301844 w 591833"/>
                <a:gd name="connsiteY10" fmla="*/ 11541 h 774054"/>
                <a:gd name="connsiteX11" fmla="*/ 389062 w 591833"/>
                <a:gd name="connsiteY11" fmla="*/ 11541 h 774054"/>
                <a:gd name="connsiteX12" fmla="*/ 585544 w 591833"/>
                <a:gd name="connsiteY12" fmla="*/ 127200 h 774054"/>
                <a:gd name="connsiteX13" fmla="*/ 590893 w 591833"/>
                <a:gd name="connsiteY13" fmla="*/ 130348 h 774054"/>
                <a:gd name="connsiteX0" fmla="*/ 590893 w 590893"/>
                <a:gd name="connsiteY0" fmla="*/ 644134 h 774054"/>
                <a:gd name="connsiteX1" fmla="*/ 563205 w 590893"/>
                <a:gd name="connsiteY1" fmla="*/ 660433 h 774054"/>
                <a:gd name="connsiteX2" fmla="*/ 389062 w 590893"/>
                <a:gd name="connsiteY2" fmla="*/ 762941 h 774054"/>
                <a:gd name="connsiteX3" fmla="*/ 345453 w 590893"/>
                <a:gd name="connsiteY3" fmla="*/ 774054 h 774054"/>
                <a:gd name="connsiteX4" fmla="*/ 301844 w 590893"/>
                <a:gd name="connsiteY4" fmla="*/ 762941 h 774054"/>
                <a:gd name="connsiteX5" fmla="*/ 41899 w 590893"/>
                <a:gd name="connsiteY5" fmla="*/ 609926 h 774054"/>
                <a:gd name="connsiteX6" fmla="*/ 0 w 590893"/>
                <a:gd name="connsiteY6" fmla="*/ 535555 h 774054"/>
                <a:gd name="connsiteX7" fmla="*/ 0 w 590893"/>
                <a:gd name="connsiteY7" fmla="*/ 238072 h 774054"/>
                <a:gd name="connsiteX8" fmla="*/ 41899 w 590893"/>
                <a:gd name="connsiteY8" fmla="*/ 164557 h 774054"/>
                <a:gd name="connsiteX9" fmla="*/ 301844 w 590893"/>
                <a:gd name="connsiteY9" fmla="*/ 11541 h 774054"/>
                <a:gd name="connsiteX10" fmla="*/ 389062 w 590893"/>
                <a:gd name="connsiteY10" fmla="*/ 11541 h 774054"/>
                <a:gd name="connsiteX11" fmla="*/ 585544 w 590893"/>
                <a:gd name="connsiteY11" fmla="*/ 127200 h 774054"/>
                <a:gd name="connsiteX12" fmla="*/ 590893 w 590893"/>
                <a:gd name="connsiteY12" fmla="*/ 130348 h 77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0893" h="774054">
                  <a:moveTo>
                    <a:pt x="590893" y="644134"/>
                  </a:moveTo>
                  <a:lnTo>
                    <a:pt x="563205" y="660433"/>
                  </a:lnTo>
                  <a:lnTo>
                    <a:pt x="389062" y="762941"/>
                  </a:lnTo>
                  <a:cubicBezTo>
                    <a:pt x="375381" y="770635"/>
                    <a:pt x="359990" y="774054"/>
                    <a:pt x="345453" y="774054"/>
                  </a:cubicBezTo>
                  <a:cubicBezTo>
                    <a:pt x="330062" y="774054"/>
                    <a:pt x="315525" y="770635"/>
                    <a:pt x="301844" y="762941"/>
                  </a:cubicBezTo>
                  <a:lnTo>
                    <a:pt x="41899" y="609926"/>
                  </a:lnTo>
                  <a:cubicBezTo>
                    <a:pt x="15392" y="594539"/>
                    <a:pt x="0" y="566329"/>
                    <a:pt x="0" y="535555"/>
                  </a:cubicBezTo>
                  <a:lnTo>
                    <a:pt x="0" y="238072"/>
                  </a:lnTo>
                  <a:cubicBezTo>
                    <a:pt x="0" y="208153"/>
                    <a:pt x="15392" y="179944"/>
                    <a:pt x="41899" y="164557"/>
                  </a:cubicBezTo>
                  <a:lnTo>
                    <a:pt x="301844" y="11541"/>
                  </a:lnTo>
                  <a:cubicBezTo>
                    <a:pt x="328352" y="-3846"/>
                    <a:pt x="361700" y="-3846"/>
                    <a:pt x="389062" y="11541"/>
                  </a:cubicBezTo>
                  <a:lnTo>
                    <a:pt x="585544" y="127200"/>
                  </a:lnTo>
                  <a:lnTo>
                    <a:pt x="590893" y="130348"/>
                  </a:lnTo>
                </a:path>
              </a:pathLst>
            </a:custGeom>
            <a:noFill/>
            <a:ln w="95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82C7F92-1027-40A5-98D8-E6940CE4EA87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658571" y="6033107"/>
              <a:ext cx="690906" cy="375951"/>
            </a:xfrm>
            <a:custGeom>
              <a:avLst/>
              <a:gdLst>
                <a:gd name="connsiteX0" fmla="*/ 0 w 690906"/>
                <a:gd name="connsiteY0" fmla="*/ 137452 h 375951"/>
                <a:gd name="connsiteX1" fmla="*/ 0 w 690906"/>
                <a:gd name="connsiteY1" fmla="*/ 39259 h 375951"/>
                <a:gd name="connsiteX2" fmla="*/ 0 w 690906"/>
                <a:gd name="connsiteY2" fmla="*/ 0 h 375951"/>
                <a:gd name="connsiteX3" fmla="*/ 690906 w 690906"/>
                <a:gd name="connsiteY3" fmla="*/ 0 h 375951"/>
                <a:gd name="connsiteX4" fmla="*/ 690906 w 690906"/>
                <a:gd name="connsiteY4" fmla="*/ 11951 h 375951"/>
                <a:gd name="connsiteX5" fmla="*/ 690906 w 690906"/>
                <a:gd name="connsiteY5" fmla="*/ 137452 h 375951"/>
                <a:gd name="connsiteX6" fmla="*/ 649007 w 690906"/>
                <a:gd name="connsiteY6" fmla="*/ 211823 h 375951"/>
                <a:gd name="connsiteX7" fmla="*/ 389062 w 690906"/>
                <a:gd name="connsiteY7" fmla="*/ 364838 h 375951"/>
                <a:gd name="connsiteX8" fmla="*/ 345453 w 690906"/>
                <a:gd name="connsiteY8" fmla="*/ 375951 h 375951"/>
                <a:gd name="connsiteX9" fmla="*/ 301844 w 690906"/>
                <a:gd name="connsiteY9" fmla="*/ 364838 h 375951"/>
                <a:gd name="connsiteX10" fmla="*/ 41899 w 690906"/>
                <a:gd name="connsiteY10" fmla="*/ 211823 h 375951"/>
                <a:gd name="connsiteX11" fmla="*/ 0 w 690906"/>
                <a:gd name="connsiteY11" fmla="*/ 137452 h 375951"/>
                <a:gd name="connsiteX0" fmla="*/ 0 w 690906"/>
                <a:gd name="connsiteY0" fmla="*/ 137453 h 375952"/>
                <a:gd name="connsiteX1" fmla="*/ 0 w 690906"/>
                <a:gd name="connsiteY1" fmla="*/ 39260 h 375952"/>
                <a:gd name="connsiteX2" fmla="*/ 0 w 690906"/>
                <a:gd name="connsiteY2" fmla="*/ 1 h 375952"/>
                <a:gd name="connsiteX3" fmla="*/ 208941 w 690906"/>
                <a:gd name="connsiteY3" fmla="*/ 0 h 375952"/>
                <a:gd name="connsiteX4" fmla="*/ 690906 w 690906"/>
                <a:gd name="connsiteY4" fmla="*/ 1 h 375952"/>
                <a:gd name="connsiteX5" fmla="*/ 690906 w 690906"/>
                <a:gd name="connsiteY5" fmla="*/ 11952 h 375952"/>
                <a:gd name="connsiteX6" fmla="*/ 690906 w 690906"/>
                <a:gd name="connsiteY6" fmla="*/ 137453 h 375952"/>
                <a:gd name="connsiteX7" fmla="*/ 649007 w 690906"/>
                <a:gd name="connsiteY7" fmla="*/ 211824 h 375952"/>
                <a:gd name="connsiteX8" fmla="*/ 389062 w 690906"/>
                <a:gd name="connsiteY8" fmla="*/ 364839 h 375952"/>
                <a:gd name="connsiteX9" fmla="*/ 345453 w 690906"/>
                <a:gd name="connsiteY9" fmla="*/ 375952 h 375952"/>
                <a:gd name="connsiteX10" fmla="*/ 301844 w 690906"/>
                <a:gd name="connsiteY10" fmla="*/ 364839 h 375952"/>
                <a:gd name="connsiteX11" fmla="*/ 41899 w 690906"/>
                <a:gd name="connsiteY11" fmla="*/ 211824 h 375952"/>
                <a:gd name="connsiteX12" fmla="*/ 0 w 690906"/>
                <a:gd name="connsiteY12" fmla="*/ 137453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12" fmla="*/ 300381 w 690906"/>
                <a:gd name="connsiteY12" fmla="*/ 91440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0" fmla="*/ 690906 w 690906"/>
                <a:gd name="connsiteY0" fmla="*/ 0 h 375951"/>
                <a:gd name="connsiteX1" fmla="*/ 690906 w 690906"/>
                <a:gd name="connsiteY1" fmla="*/ 11951 h 375951"/>
                <a:gd name="connsiteX2" fmla="*/ 690906 w 690906"/>
                <a:gd name="connsiteY2" fmla="*/ 137452 h 375951"/>
                <a:gd name="connsiteX3" fmla="*/ 649007 w 690906"/>
                <a:gd name="connsiteY3" fmla="*/ 211823 h 375951"/>
                <a:gd name="connsiteX4" fmla="*/ 389062 w 690906"/>
                <a:gd name="connsiteY4" fmla="*/ 364838 h 375951"/>
                <a:gd name="connsiteX5" fmla="*/ 345453 w 690906"/>
                <a:gd name="connsiteY5" fmla="*/ 375951 h 375951"/>
                <a:gd name="connsiteX6" fmla="*/ 301844 w 690906"/>
                <a:gd name="connsiteY6" fmla="*/ 364838 h 375951"/>
                <a:gd name="connsiteX7" fmla="*/ 41899 w 690906"/>
                <a:gd name="connsiteY7" fmla="*/ 211823 h 375951"/>
                <a:gd name="connsiteX8" fmla="*/ 0 w 690906"/>
                <a:gd name="connsiteY8" fmla="*/ 137452 h 375951"/>
                <a:gd name="connsiteX9" fmla="*/ 0 w 690906"/>
                <a:gd name="connsiteY9" fmla="*/ 39259 h 375951"/>
                <a:gd name="connsiteX10" fmla="*/ 0 w 690906"/>
                <a:gd name="connsiteY10" fmla="*/ 0 h 37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0906" h="375951">
                  <a:moveTo>
                    <a:pt x="690906" y="0"/>
                  </a:moveTo>
                  <a:lnTo>
                    <a:pt x="690906" y="11951"/>
                  </a:lnTo>
                  <a:lnTo>
                    <a:pt x="690906" y="137452"/>
                  </a:lnTo>
                  <a:cubicBezTo>
                    <a:pt x="690906" y="168226"/>
                    <a:pt x="674660" y="196436"/>
                    <a:pt x="649007" y="211823"/>
                  </a:cubicBezTo>
                  <a:lnTo>
                    <a:pt x="389062" y="364838"/>
                  </a:lnTo>
                  <a:cubicBezTo>
                    <a:pt x="375381" y="372532"/>
                    <a:pt x="359990" y="375951"/>
                    <a:pt x="345453" y="375951"/>
                  </a:cubicBezTo>
                  <a:cubicBezTo>
                    <a:pt x="330062" y="375951"/>
                    <a:pt x="315525" y="372532"/>
                    <a:pt x="301844" y="364838"/>
                  </a:cubicBezTo>
                  <a:lnTo>
                    <a:pt x="41899" y="211823"/>
                  </a:lnTo>
                  <a:cubicBezTo>
                    <a:pt x="15392" y="196436"/>
                    <a:pt x="0" y="168226"/>
                    <a:pt x="0" y="137452"/>
                  </a:cubicBezTo>
                  <a:lnTo>
                    <a:pt x="0" y="39259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D718CF6-25BF-47D0-AB9A-820343075D91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941553" y="6607553"/>
              <a:ext cx="197485" cy="303409"/>
            </a:xfrm>
            <a:custGeom>
              <a:avLst/>
              <a:gdLst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97485 w 197485"/>
                <a:gd name="connsiteY3" fmla="*/ 0 h 303409"/>
                <a:gd name="connsiteX4" fmla="*/ 197485 w 197485"/>
                <a:gd name="connsiteY4" fmla="*/ 303409 h 303409"/>
                <a:gd name="connsiteX5" fmla="*/ 41899 w 197485"/>
                <a:gd name="connsiteY5" fmla="*/ 211825 h 303409"/>
                <a:gd name="connsiteX6" fmla="*/ 0 w 197485"/>
                <a:gd name="connsiteY6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7485 w 197485"/>
                <a:gd name="connsiteY5" fmla="*/ 303409 h 303409"/>
                <a:gd name="connsiteX6" fmla="*/ 41899 w 197485"/>
                <a:gd name="connsiteY6" fmla="*/ 211825 h 303409"/>
                <a:gd name="connsiteX7" fmla="*/ 0 w 197485"/>
                <a:gd name="connsiteY7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5579 w 197485"/>
                <a:gd name="connsiteY5" fmla="*/ 102871 h 303409"/>
                <a:gd name="connsiteX6" fmla="*/ 197485 w 197485"/>
                <a:gd name="connsiteY6" fmla="*/ 303409 h 303409"/>
                <a:gd name="connsiteX7" fmla="*/ 41899 w 197485"/>
                <a:gd name="connsiteY7" fmla="*/ 211825 h 303409"/>
                <a:gd name="connsiteX8" fmla="*/ 0 w 197485"/>
                <a:gd name="connsiteY8" fmla="*/ 137453 h 303409"/>
                <a:gd name="connsiteX0" fmla="*/ 195579 w 287019"/>
                <a:gd name="connsiteY0" fmla="*/ 102871 h 303409"/>
                <a:gd name="connsiteX1" fmla="*/ 197485 w 287019"/>
                <a:gd name="connsiteY1" fmla="*/ 303409 h 303409"/>
                <a:gd name="connsiteX2" fmla="*/ 41899 w 287019"/>
                <a:gd name="connsiteY2" fmla="*/ 211825 h 303409"/>
                <a:gd name="connsiteX3" fmla="*/ 0 w 287019"/>
                <a:gd name="connsiteY3" fmla="*/ 137453 h 303409"/>
                <a:gd name="connsiteX4" fmla="*/ 0 w 287019"/>
                <a:gd name="connsiteY4" fmla="*/ 39261 h 303409"/>
                <a:gd name="connsiteX5" fmla="*/ 0 w 287019"/>
                <a:gd name="connsiteY5" fmla="*/ 0 h 303409"/>
                <a:gd name="connsiteX6" fmla="*/ 104139 w 287019"/>
                <a:gd name="connsiteY6" fmla="*/ 1 h 303409"/>
                <a:gd name="connsiteX7" fmla="*/ 197485 w 287019"/>
                <a:gd name="connsiteY7" fmla="*/ 0 h 303409"/>
                <a:gd name="connsiteX8" fmla="*/ 287019 w 287019"/>
                <a:gd name="connsiteY8" fmla="*/ 194311 h 303409"/>
                <a:gd name="connsiteX0" fmla="*/ 195579 w 197485"/>
                <a:gd name="connsiteY0" fmla="*/ 102871 h 303409"/>
                <a:gd name="connsiteX1" fmla="*/ 197485 w 197485"/>
                <a:gd name="connsiteY1" fmla="*/ 303409 h 303409"/>
                <a:gd name="connsiteX2" fmla="*/ 41899 w 197485"/>
                <a:gd name="connsiteY2" fmla="*/ 211825 h 303409"/>
                <a:gd name="connsiteX3" fmla="*/ 0 w 197485"/>
                <a:gd name="connsiteY3" fmla="*/ 137453 h 303409"/>
                <a:gd name="connsiteX4" fmla="*/ 0 w 197485"/>
                <a:gd name="connsiteY4" fmla="*/ 39261 h 303409"/>
                <a:gd name="connsiteX5" fmla="*/ 0 w 197485"/>
                <a:gd name="connsiteY5" fmla="*/ 0 h 303409"/>
                <a:gd name="connsiteX6" fmla="*/ 104139 w 197485"/>
                <a:gd name="connsiteY6" fmla="*/ 1 h 303409"/>
                <a:gd name="connsiteX7" fmla="*/ 197485 w 197485"/>
                <a:gd name="connsiteY7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6" fmla="*/ 197485 w 197485"/>
                <a:gd name="connsiteY6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85" h="303409">
                  <a:moveTo>
                    <a:pt x="197485" y="303409"/>
                  </a:moveTo>
                  <a:lnTo>
                    <a:pt x="41899" y="211825"/>
                  </a:lnTo>
                  <a:cubicBezTo>
                    <a:pt x="15392" y="196437"/>
                    <a:pt x="0" y="168227"/>
                    <a:pt x="0" y="137453"/>
                  </a:cubicBezTo>
                  <a:lnTo>
                    <a:pt x="0" y="39261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4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974DA7-4296-43F2-B839-D45B1BD1D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950" y="2162175"/>
            <a:ext cx="7175500" cy="18002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8EDBA-BFA1-4BC9-A1A4-B6A38993D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1950" y="3989389"/>
            <a:ext cx="7175500" cy="10207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152B0CC-BC2E-4C6E-9B9B-1A9AEB36CC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EA7B3CC-879C-4A16-9A49-074A3D0070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57F86AE5-E563-485B-AD6B-8F2135BDA4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3804525" cy="6858001"/>
          </a:xfrm>
          <a:custGeom>
            <a:avLst/>
            <a:gdLst>
              <a:gd name="connsiteX0" fmla="*/ 0 w 3804525"/>
              <a:gd name="connsiteY0" fmla="*/ 580783 h 6858001"/>
              <a:gd name="connsiteX1" fmla="*/ 1283437 w 3804525"/>
              <a:gd name="connsiteY1" fmla="*/ 580783 h 6858001"/>
              <a:gd name="connsiteX2" fmla="*/ 1853053 w 3804525"/>
              <a:gd name="connsiteY2" fmla="*/ 904036 h 6858001"/>
              <a:gd name="connsiteX3" fmla="*/ 3143701 w 3804525"/>
              <a:gd name="connsiteY3" fmla="*/ 3094972 h 6858001"/>
              <a:gd name="connsiteX4" fmla="*/ 3237435 w 3804525"/>
              <a:gd name="connsiteY4" fmla="*/ 3425408 h 6858001"/>
              <a:gd name="connsiteX5" fmla="*/ 3143701 w 3804525"/>
              <a:gd name="connsiteY5" fmla="*/ 3763027 h 6858001"/>
              <a:gd name="connsiteX6" fmla="*/ 1853053 w 3804525"/>
              <a:gd name="connsiteY6" fmla="*/ 5946780 h 6858001"/>
              <a:gd name="connsiteX7" fmla="*/ 1283437 w 3804525"/>
              <a:gd name="connsiteY7" fmla="*/ 6277216 h 6858001"/>
              <a:gd name="connsiteX8" fmla="*/ 0 w 3804525"/>
              <a:gd name="connsiteY8" fmla="*/ 6277216 h 6858001"/>
              <a:gd name="connsiteX9" fmla="*/ 0 w 3804525"/>
              <a:gd name="connsiteY9" fmla="*/ 0 h 6858001"/>
              <a:gd name="connsiteX10" fmla="*/ 35527 w 3804525"/>
              <a:gd name="connsiteY10" fmla="*/ 0 h 6858001"/>
              <a:gd name="connsiteX11" fmla="*/ 1440378 w 3804525"/>
              <a:gd name="connsiteY11" fmla="*/ 0 h 6858001"/>
              <a:gd name="connsiteX12" fmla="*/ 2168460 w 3804525"/>
              <a:gd name="connsiteY12" fmla="*/ 415380 h 6858001"/>
              <a:gd name="connsiteX13" fmla="*/ 3683884 w 3804525"/>
              <a:gd name="connsiteY13" fmla="*/ 3000906 h 6858001"/>
              <a:gd name="connsiteX14" fmla="*/ 3683884 w 3804525"/>
              <a:gd name="connsiteY14" fmla="*/ 3857096 h 6858001"/>
              <a:gd name="connsiteX15" fmla="*/ 2168460 w 3804525"/>
              <a:gd name="connsiteY15" fmla="*/ 6434145 h 6858001"/>
              <a:gd name="connsiteX16" fmla="*/ 1440378 w 3804525"/>
              <a:gd name="connsiteY16" fmla="*/ 6858001 h 6858001"/>
              <a:gd name="connsiteX17" fmla="*/ 74458 w 3804525"/>
              <a:gd name="connsiteY17" fmla="*/ 6858001 h 6858001"/>
              <a:gd name="connsiteX18" fmla="*/ 0 w 3804525"/>
              <a:gd name="connsiteY18" fmla="*/ 6858001 h 6858001"/>
              <a:gd name="connsiteX19" fmla="*/ 0 w 3804525"/>
              <a:gd name="connsiteY19" fmla="*/ 6392150 h 6858001"/>
              <a:gd name="connsiteX20" fmla="*/ 1283437 w 3804525"/>
              <a:gd name="connsiteY20" fmla="*/ 6392150 h 6858001"/>
              <a:gd name="connsiteX21" fmla="*/ 1953997 w 3804525"/>
              <a:gd name="connsiteY21" fmla="*/ 6004247 h 6858001"/>
              <a:gd name="connsiteX22" fmla="*/ 3244645 w 3804525"/>
              <a:gd name="connsiteY22" fmla="*/ 3820495 h 6858001"/>
              <a:gd name="connsiteX23" fmla="*/ 3352800 w 3804525"/>
              <a:gd name="connsiteY23" fmla="*/ 3425408 h 6858001"/>
              <a:gd name="connsiteX24" fmla="*/ 3244645 w 3804525"/>
              <a:gd name="connsiteY24" fmla="*/ 3037505 h 6858001"/>
              <a:gd name="connsiteX25" fmla="*/ 1953997 w 3804525"/>
              <a:gd name="connsiteY25" fmla="*/ 846569 h 6858001"/>
              <a:gd name="connsiteX26" fmla="*/ 1283437 w 3804525"/>
              <a:gd name="connsiteY26" fmla="*/ 465849 h 6858001"/>
              <a:gd name="connsiteX27" fmla="*/ 0 w 3804525"/>
              <a:gd name="connsiteY27" fmla="*/ 465849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804525" h="6858001">
                <a:moveTo>
                  <a:pt x="0" y="580783"/>
                </a:moveTo>
                <a:cubicBezTo>
                  <a:pt x="1283437" y="580783"/>
                  <a:pt x="1283437" y="580783"/>
                  <a:pt x="1283437" y="580783"/>
                </a:cubicBezTo>
                <a:cubicBezTo>
                  <a:pt x="1514168" y="580783"/>
                  <a:pt x="1737688" y="702901"/>
                  <a:pt x="1853053" y="904036"/>
                </a:cubicBezTo>
                <a:cubicBezTo>
                  <a:pt x="3143701" y="3094972"/>
                  <a:pt x="3143701" y="3094972"/>
                  <a:pt x="3143701" y="3094972"/>
                </a:cubicBezTo>
                <a:cubicBezTo>
                  <a:pt x="3201383" y="3195540"/>
                  <a:pt x="3237435" y="3310474"/>
                  <a:pt x="3237435" y="3425408"/>
                </a:cubicBezTo>
                <a:cubicBezTo>
                  <a:pt x="3237435" y="3547526"/>
                  <a:pt x="3201383" y="3662460"/>
                  <a:pt x="3143701" y="3763027"/>
                </a:cubicBezTo>
                <a:cubicBezTo>
                  <a:pt x="1853053" y="5946780"/>
                  <a:pt x="1853053" y="5946780"/>
                  <a:pt x="1853053" y="5946780"/>
                </a:cubicBezTo>
                <a:cubicBezTo>
                  <a:pt x="1737688" y="6147915"/>
                  <a:pt x="1514168" y="6277216"/>
                  <a:pt x="1283437" y="6277216"/>
                </a:cubicBezTo>
                <a:cubicBezTo>
                  <a:pt x="0" y="6277216"/>
                  <a:pt x="0" y="6277216"/>
                  <a:pt x="0" y="6277216"/>
                </a:cubicBezTo>
                <a:close/>
                <a:moveTo>
                  <a:pt x="0" y="0"/>
                </a:moveTo>
                <a:lnTo>
                  <a:pt x="35527" y="0"/>
                </a:lnTo>
                <a:cubicBezTo>
                  <a:pt x="1440378" y="0"/>
                  <a:pt x="1440378" y="0"/>
                  <a:pt x="1440378" y="0"/>
                </a:cubicBezTo>
                <a:cubicBezTo>
                  <a:pt x="1745156" y="0"/>
                  <a:pt x="2016071" y="161065"/>
                  <a:pt x="2168460" y="415380"/>
                </a:cubicBezTo>
                <a:cubicBezTo>
                  <a:pt x="3683884" y="3000906"/>
                  <a:pt x="3683884" y="3000906"/>
                  <a:pt x="3683884" y="3000906"/>
                </a:cubicBezTo>
                <a:cubicBezTo>
                  <a:pt x="3844739" y="3263697"/>
                  <a:pt x="3844739" y="3594304"/>
                  <a:pt x="3683884" y="3857096"/>
                </a:cubicBezTo>
                <a:cubicBezTo>
                  <a:pt x="2168460" y="6434145"/>
                  <a:pt x="2168460" y="6434145"/>
                  <a:pt x="2168460" y="6434145"/>
                </a:cubicBezTo>
                <a:cubicBezTo>
                  <a:pt x="2016071" y="6696936"/>
                  <a:pt x="1745156" y="6858001"/>
                  <a:pt x="1440378" y="6858001"/>
                </a:cubicBezTo>
                <a:cubicBezTo>
                  <a:pt x="887968" y="6858001"/>
                  <a:pt x="439135" y="6858001"/>
                  <a:pt x="74458" y="6858001"/>
                </a:cubicBezTo>
                <a:lnTo>
                  <a:pt x="0" y="6858001"/>
                </a:lnTo>
                <a:lnTo>
                  <a:pt x="0" y="6392150"/>
                </a:lnTo>
                <a:cubicBezTo>
                  <a:pt x="1283437" y="6392150"/>
                  <a:pt x="1283437" y="6392150"/>
                  <a:pt x="1283437" y="6392150"/>
                </a:cubicBezTo>
                <a:cubicBezTo>
                  <a:pt x="1557430" y="6392150"/>
                  <a:pt x="1817001" y="6241299"/>
                  <a:pt x="1953997" y="6004247"/>
                </a:cubicBezTo>
                <a:cubicBezTo>
                  <a:pt x="3244645" y="3820495"/>
                  <a:pt x="3244645" y="3820495"/>
                  <a:pt x="3244645" y="3820495"/>
                </a:cubicBezTo>
                <a:cubicBezTo>
                  <a:pt x="3316749" y="3705560"/>
                  <a:pt x="3352800" y="3569076"/>
                  <a:pt x="3352800" y="3425408"/>
                </a:cubicBezTo>
                <a:cubicBezTo>
                  <a:pt x="3352800" y="3288923"/>
                  <a:pt x="3316749" y="3152439"/>
                  <a:pt x="3244645" y="3037505"/>
                </a:cubicBezTo>
                <a:cubicBezTo>
                  <a:pt x="1953997" y="846569"/>
                  <a:pt x="1953997" y="846569"/>
                  <a:pt x="1953997" y="846569"/>
                </a:cubicBezTo>
                <a:cubicBezTo>
                  <a:pt x="1817001" y="609517"/>
                  <a:pt x="1557430" y="465849"/>
                  <a:pt x="1283437" y="465849"/>
                </a:cubicBezTo>
                <a:cubicBezTo>
                  <a:pt x="0" y="465849"/>
                  <a:pt x="0" y="465849"/>
                  <a:pt x="0" y="46584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93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BC396D4-A7E6-4F98-B284-B4F73589DFD2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9852576" y="2451148"/>
            <a:ext cx="2319337" cy="1449291"/>
          </a:xfrm>
          <a:custGeom>
            <a:avLst/>
            <a:gdLst>
              <a:gd name="connsiteX0" fmla="*/ 0 w 2319337"/>
              <a:gd name="connsiteY0" fmla="*/ 1447463 h 1449291"/>
              <a:gd name="connsiteX1" fmla="*/ 0 w 2319337"/>
              <a:gd name="connsiteY1" fmla="*/ 1333979 h 1449291"/>
              <a:gd name="connsiteX2" fmla="*/ 0 w 2319337"/>
              <a:gd name="connsiteY2" fmla="*/ 799541 h 1449291"/>
              <a:gd name="connsiteX3" fmla="*/ 140479 w 2319337"/>
              <a:gd name="connsiteY3" fmla="*/ 553308 h 1449291"/>
              <a:gd name="connsiteX4" fmla="*/ 1014889 w 2319337"/>
              <a:gd name="connsiteY4" fmla="*/ 40800 h 1449291"/>
              <a:gd name="connsiteX5" fmla="*/ 1304448 w 2319337"/>
              <a:gd name="connsiteY5" fmla="*/ 40800 h 1449291"/>
              <a:gd name="connsiteX6" fmla="*/ 2175991 w 2319337"/>
              <a:gd name="connsiteY6" fmla="*/ 553308 h 1449291"/>
              <a:gd name="connsiteX7" fmla="*/ 2319337 w 2319337"/>
              <a:gd name="connsiteY7" fmla="*/ 799541 h 1449291"/>
              <a:gd name="connsiteX8" fmla="*/ 2319337 w 2319337"/>
              <a:gd name="connsiteY8" fmla="*/ 1375576 h 1449291"/>
              <a:gd name="connsiteX9" fmla="*/ 2319337 w 2319337"/>
              <a:gd name="connsiteY9" fmla="*/ 1449291 h 1449291"/>
              <a:gd name="connsiteX10" fmla="*/ 2227979 w 2319337"/>
              <a:gd name="connsiteY10" fmla="*/ 1395568 h 1449291"/>
              <a:gd name="connsiteX11" fmla="*/ 1370645 w 2319337"/>
              <a:gd name="connsiteY11" fmla="*/ 891417 h 1449291"/>
              <a:gd name="connsiteX12" fmla="*/ 948694 w 2319337"/>
              <a:gd name="connsiteY12" fmla="*/ 891417 h 1449291"/>
              <a:gd name="connsiteX13" fmla="*/ 95073 w 2319337"/>
              <a:gd name="connsiteY13" fmla="*/ 1391739 h 144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19337" h="1449291">
                <a:moveTo>
                  <a:pt x="0" y="1447463"/>
                </a:moveTo>
                <a:lnTo>
                  <a:pt x="0" y="1333979"/>
                </a:lnTo>
                <a:cubicBezTo>
                  <a:pt x="0" y="799541"/>
                  <a:pt x="0" y="799541"/>
                  <a:pt x="0" y="799541"/>
                </a:cubicBezTo>
                <a:cubicBezTo>
                  <a:pt x="0" y="696467"/>
                  <a:pt x="54472" y="604845"/>
                  <a:pt x="140479" y="553308"/>
                </a:cubicBezTo>
                <a:cubicBezTo>
                  <a:pt x="1014889" y="40800"/>
                  <a:pt x="1014889" y="40800"/>
                  <a:pt x="1014889" y="40800"/>
                </a:cubicBezTo>
                <a:cubicBezTo>
                  <a:pt x="1103764" y="-13600"/>
                  <a:pt x="1215574" y="-13600"/>
                  <a:pt x="1304448" y="40800"/>
                </a:cubicBezTo>
                <a:cubicBezTo>
                  <a:pt x="2175991" y="553308"/>
                  <a:pt x="2175991" y="553308"/>
                  <a:pt x="2175991" y="553308"/>
                </a:cubicBezTo>
                <a:cubicBezTo>
                  <a:pt x="2264866" y="604845"/>
                  <a:pt x="2319337" y="696467"/>
                  <a:pt x="2319337" y="799541"/>
                </a:cubicBezTo>
                <a:cubicBezTo>
                  <a:pt x="2319337" y="1048637"/>
                  <a:pt x="2319337" y="1235459"/>
                  <a:pt x="2319337" y="1375576"/>
                </a:cubicBezTo>
                <a:lnTo>
                  <a:pt x="2319337" y="1449291"/>
                </a:lnTo>
                <a:lnTo>
                  <a:pt x="2227979" y="1395568"/>
                </a:lnTo>
                <a:cubicBezTo>
                  <a:pt x="2040388" y="1285257"/>
                  <a:pt x="1767530" y="1124804"/>
                  <a:pt x="1370645" y="891417"/>
                </a:cubicBezTo>
                <a:cubicBezTo>
                  <a:pt x="1241136" y="812143"/>
                  <a:pt x="1078204" y="812143"/>
                  <a:pt x="948694" y="891417"/>
                </a:cubicBezTo>
                <a:cubicBezTo>
                  <a:pt x="948694" y="891417"/>
                  <a:pt x="948694" y="891417"/>
                  <a:pt x="95073" y="1391739"/>
                </a:cubicBezTo>
                <a:close/>
              </a:path>
            </a:pathLst>
          </a:custGeom>
          <a:solidFill>
            <a:schemeClr val="accent2">
              <a:alpha val="7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4424BA-EF40-46F7-9480-1E60C2E1F5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6177" y="1030288"/>
            <a:ext cx="5809051" cy="638174"/>
          </a:xfrm>
        </p:spPr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E6A005-136A-4055-9E04-3D9DB13A0E6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176" y="1879601"/>
            <a:ext cx="5809049" cy="317500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1">
                <a:solidFill>
                  <a:schemeClr val="accent1">
                    <a:lumMod val="75000"/>
                  </a:schemeClr>
                </a:solidFill>
              </a:defRPr>
            </a:lvl1pPr>
            <a:lvl2pPr marL="0" indent="0">
              <a:lnSpc>
                <a:spcPct val="114000"/>
              </a:lnSpc>
              <a:buNone/>
              <a:defRPr sz="1400"/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Picture Placeholder 54">
            <a:extLst>
              <a:ext uri="{FF2B5EF4-FFF2-40B4-BE49-F238E27FC236}">
                <a16:creationId xmlns:a16="http://schemas.microsoft.com/office/drawing/2014/main" id="{436405CE-60A0-4C29-AC06-9B8542FCA5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70011" y="1485900"/>
            <a:ext cx="3781127" cy="3379788"/>
          </a:xfrm>
          <a:custGeom>
            <a:avLst/>
            <a:gdLst>
              <a:gd name="connsiteX0" fmla="*/ 575233 w 3781127"/>
              <a:gd name="connsiteY0" fmla="*/ 2779748 h 3379788"/>
              <a:gd name="connsiteX1" fmla="*/ 959217 w 3781127"/>
              <a:gd name="connsiteY1" fmla="*/ 2779748 h 3379788"/>
              <a:gd name="connsiteX2" fmla="*/ 1083232 w 3781127"/>
              <a:gd name="connsiteY2" fmla="*/ 2851976 h 3379788"/>
              <a:gd name="connsiteX3" fmla="*/ 1364315 w 3781127"/>
              <a:gd name="connsiteY3" fmla="*/ 3329312 h 3379788"/>
              <a:gd name="connsiteX4" fmla="*/ 1379222 w 3781127"/>
              <a:gd name="connsiteY4" fmla="*/ 3364439 h 3379788"/>
              <a:gd name="connsiteX5" fmla="*/ 1381397 w 3781127"/>
              <a:gd name="connsiteY5" fmla="*/ 3379788 h 3379788"/>
              <a:gd name="connsiteX6" fmla="*/ 1345560 w 3781127"/>
              <a:gd name="connsiteY6" fmla="*/ 3379788 h 3379788"/>
              <a:gd name="connsiteX7" fmla="*/ 1164066 w 3781127"/>
              <a:gd name="connsiteY7" fmla="*/ 3379788 h 3379788"/>
              <a:gd name="connsiteX8" fmla="*/ 805250 w 3781127"/>
              <a:gd name="connsiteY8" fmla="*/ 3170902 h 3379788"/>
              <a:gd name="connsiteX9" fmla="*/ 673787 w 3781127"/>
              <a:gd name="connsiteY9" fmla="*/ 2947344 h 3379788"/>
              <a:gd name="connsiteX10" fmla="*/ 1164066 w 3781127"/>
              <a:gd name="connsiteY10" fmla="*/ 0 h 3379788"/>
              <a:gd name="connsiteX11" fmla="*/ 2616019 w 3781127"/>
              <a:gd name="connsiteY11" fmla="*/ 0 h 3379788"/>
              <a:gd name="connsiteX12" fmla="*/ 2974835 w 3781127"/>
              <a:gd name="connsiteY12" fmla="*/ 204709 h 3379788"/>
              <a:gd name="connsiteX13" fmla="*/ 3721672 w 3781127"/>
              <a:gd name="connsiteY13" fmla="*/ 1478919 h 3379788"/>
              <a:gd name="connsiteX14" fmla="*/ 3721672 w 3781127"/>
              <a:gd name="connsiteY14" fmla="*/ 1900870 h 3379788"/>
              <a:gd name="connsiteX15" fmla="*/ 2974835 w 3781127"/>
              <a:gd name="connsiteY15" fmla="*/ 3170902 h 3379788"/>
              <a:gd name="connsiteX16" fmla="*/ 2616019 w 3781127"/>
              <a:gd name="connsiteY16" fmla="*/ 3379788 h 3379788"/>
              <a:gd name="connsiteX17" fmla="*/ 1422482 w 3781127"/>
              <a:gd name="connsiteY17" fmla="*/ 3379788 h 3379788"/>
              <a:gd name="connsiteX18" fmla="*/ 1406800 w 3781127"/>
              <a:gd name="connsiteY18" fmla="*/ 3379788 h 3379788"/>
              <a:gd name="connsiteX19" fmla="*/ 1403976 w 3781127"/>
              <a:gd name="connsiteY19" fmla="*/ 3358157 h 3379788"/>
              <a:gd name="connsiteX20" fmla="*/ 1386319 w 3781127"/>
              <a:gd name="connsiteY20" fmla="*/ 3316748 h 3379788"/>
              <a:gd name="connsiteX21" fmla="*/ 1105236 w 3781127"/>
              <a:gd name="connsiteY21" fmla="*/ 2839412 h 3379788"/>
              <a:gd name="connsiteX22" fmla="*/ 959217 w 3781127"/>
              <a:gd name="connsiteY22" fmla="*/ 2754621 h 3379788"/>
              <a:gd name="connsiteX23" fmla="*/ 590305 w 3781127"/>
              <a:gd name="connsiteY23" fmla="*/ 2754621 h 3379788"/>
              <a:gd name="connsiteX24" fmla="*/ 560457 w 3781127"/>
              <a:gd name="connsiteY24" fmla="*/ 2754621 h 3379788"/>
              <a:gd name="connsiteX25" fmla="*/ 558735 w 3781127"/>
              <a:gd name="connsiteY25" fmla="*/ 2751692 h 3379788"/>
              <a:gd name="connsiteX26" fmla="*/ 58412 w 3781127"/>
              <a:gd name="connsiteY26" fmla="*/ 1900870 h 3379788"/>
              <a:gd name="connsiteX27" fmla="*/ 0 w 3781127"/>
              <a:gd name="connsiteY27" fmla="*/ 1687806 h 3379788"/>
              <a:gd name="connsiteX28" fmla="*/ 58412 w 3781127"/>
              <a:gd name="connsiteY28" fmla="*/ 1478919 h 3379788"/>
              <a:gd name="connsiteX29" fmla="*/ 805250 w 3781127"/>
              <a:gd name="connsiteY29" fmla="*/ 204709 h 3379788"/>
              <a:gd name="connsiteX30" fmla="*/ 1164066 w 3781127"/>
              <a:gd name="connsiteY30" fmla="*/ 0 h 3379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81127" h="3379788">
                <a:moveTo>
                  <a:pt x="575233" y="2779748"/>
                </a:moveTo>
                <a:lnTo>
                  <a:pt x="959217" y="2779748"/>
                </a:lnTo>
                <a:cubicBezTo>
                  <a:pt x="1009414" y="2779748"/>
                  <a:pt x="1058086" y="2808008"/>
                  <a:pt x="1083232" y="2851976"/>
                </a:cubicBezTo>
                <a:cubicBezTo>
                  <a:pt x="1364315" y="3329312"/>
                  <a:pt x="1364315" y="3329312"/>
                  <a:pt x="1364315" y="3329312"/>
                </a:cubicBezTo>
                <a:cubicBezTo>
                  <a:pt x="1370602" y="3340299"/>
                  <a:pt x="1375698" y="3352075"/>
                  <a:pt x="1379222" y="3364439"/>
                </a:cubicBezTo>
                <a:lnTo>
                  <a:pt x="1381397" y="3379788"/>
                </a:lnTo>
                <a:lnTo>
                  <a:pt x="1345560" y="3379788"/>
                </a:lnTo>
                <a:cubicBezTo>
                  <a:pt x="1164066" y="3379788"/>
                  <a:pt x="1164066" y="3379788"/>
                  <a:pt x="1164066" y="3379788"/>
                </a:cubicBezTo>
                <a:cubicBezTo>
                  <a:pt x="1018036" y="3379788"/>
                  <a:pt x="880351" y="3300412"/>
                  <a:pt x="805250" y="3170902"/>
                </a:cubicBezTo>
                <a:cubicBezTo>
                  <a:pt x="758572" y="3091525"/>
                  <a:pt x="714812" y="3017109"/>
                  <a:pt x="673787" y="2947344"/>
                </a:cubicBezTo>
                <a:close/>
                <a:moveTo>
                  <a:pt x="1164066" y="0"/>
                </a:moveTo>
                <a:cubicBezTo>
                  <a:pt x="2616019" y="0"/>
                  <a:pt x="2616019" y="0"/>
                  <a:pt x="2616019" y="0"/>
                </a:cubicBezTo>
                <a:cubicBezTo>
                  <a:pt x="2766221" y="0"/>
                  <a:pt x="2899734" y="79377"/>
                  <a:pt x="2974835" y="204709"/>
                </a:cubicBezTo>
                <a:cubicBezTo>
                  <a:pt x="3721672" y="1478919"/>
                  <a:pt x="3721672" y="1478919"/>
                  <a:pt x="3721672" y="1478919"/>
                </a:cubicBezTo>
                <a:cubicBezTo>
                  <a:pt x="3800946" y="1608429"/>
                  <a:pt x="3800946" y="1771361"/>
                  <a:pt x="3721672" y="1900870"/>
                </a:cubicBezTo>
                <a:cubicBezTo>
                  <a:pt x="2974835" y="3170902"/>
                  <a:pt x="2974835" y="3170902"/>
                  <a:pt x="2974835" y="3170902"/>
                </a:cubicBezTo>
                <a:cubicBezTo>
                  <a:pt x="2899734" y="3300412"/>
                  <a:pt x="2766221" y="3379788"/>
                  <a:pt x="2616019" y="3379788"/>
                </a:cubicBezTo>
                <a:cubicBezTo>
                  <a:pt x="1980790" y="3379788"/>
                  <a:pt x="1623473" y="3379788"/>
                  <a:pt x="1422482" y="3379788"/>
                </a:cubicBezTo>
                <a:lnTo>
                  <a:pt x="1406800" y="3379788"/>
                </a:lnTo>
                <a:lnTo>
                  <a:pt x="1403976" y="3358157"/>
                </a:lnTo>
                <a:cubicBezTo>
                  <a:pt x="1400059" y="3343830"/>
                  <a:pt x="1394177" y="3330093"/>
                  <a:pt x="1386319" y="3316748"/>
                </a:cubicBezTo>
                <a:cubicBezTo>
                  <a:pt x="1105236" y="2839412"/>
                  <a:pt x="1105236" y="2839412"/>
                  <a:pt x="1105236" y="2839412"/>
                </a:cubicBezTo>
                <a:cubicBezTo>
                  <a:pt x="1075422" y="2787596"/>
                  <a:pt x="1018843" y="2754621"/>
                  <a:pt x="959217" y="2754621"/>
                </a:cubicBezTo>
                <a:cubicBezTo>
                  <a:pt x="788437" y="2754621"/>
                  <a:pt x="671026" y="2754621"/>
                  <a:pt x="590305" y="2754621"/>
                </a:cubicBezTo>
                <a:lnTo>
                  <a:pt x="560457" y="2754621"/>
                </a:lnTo>
                <a:lnTo>
                  <a:pt x="558735" y="2751692"/>
                </a:lnTo>
                <a:cubicBezTo>
                  <a:pt x="58412" y="1900870"/>
                  <a:pt x="58412" y="1900870"/>
                  <a:pt x="58412" y="1900870"/>
                </a:cubicBezTo>
                <a:cubicBezTo>
                  <a:pt x="20861" y="1834027"/>
                  <a:pt x="0" y="1763005"/>
                  <a:pt x="0" y="1687806"/>
                </a:cubicBezTo>
                <a:cubicBezTo>
                  <a:pt x="0" y="1616784"/>
                  <a:pt x="20861" y="1541584"/>
                  <a:pt x="58412" y="1478919"/>
                </a:cubicBezTo>
                <a:cubicBezTo>
                  <a:pt x="805250" y="204709"/>
                  <a:pt x="805250" y="204709"/>
                  <a:pt x="805250" y="204709"/>
                </a:cubicBezTo>
                <a:cubicBezTo>
                  <a:pt x="880351" y="79377"/>
                  <a:pt x="1018036" y="0"/>
                  <a:pt x="116406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DA477712-0815-4EA2-B664-BE168E8C607E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10691274" y="1529062"/>
            <a:ext cx="865190" cy="974127"/>
          </a:xfrm>
          <a:custGeom>
            <a:avLst/>
            <a:gdLst>
              <a:gd name="T0" fmla="*/ 404 w 808"/>
              <a:gd name="T1" fmla="*/ 910 h 910"/>
              <a:gd name="T2" fmla="*/ 353 w 808"/>
              <a:gd name="T3" fmla="*/ 897 h 910"/>
              <a:gd name="T4" fmla="*/ 49 w 808"/>
              <a:gd name="T5" fmla="*/ 718 h 910"/>
              <a:gd name="T6" fmla="*/ 0 w 808"/>
              <a:gd name="T7" fmla="*/ 631 h 910"/>
              <a:gd name="T8" fmla="*/ 0 w 808"/>
              <a:gd name="T9" fmla="*/ 283 h 910"/>
              <a:gd name="T10" fmla="*/ 49 w 808"/>
              <a:gd name="T11" fmla="*/ 197 h 910"/>
              <a:gd name="T12" fmla="*/ 353 w 808"/>
              <a:gd name="T13" fmla="*/ 18 h 910"/>
              <a:gd name="T14" fmla="*/ 455 w 808"/>
              <a:gd name="T15" fmla="*/ 18 h 910"/>
              <a:gd name="T16" fmla="*/ 759 w 808"/>
              <a:gd name="T17" fmla="*/ 197 h 910"/>
              <a:gd name="T18" fmla="*/ 808 w 808"/>
              <a:gd name="T19" fmla="*/ 283 h 910"/>
              <a:gd name="T20" fmla="*/ 808 w 808"/>
              <a:gd name="T21" fmla="*/ 631 h 910"/>
              <a:gd name="T22" fmla="*/ 759 w 808"/>
              <a:gd name="T23" fmla="*/ 718 h 910"/>
              <a:gd name="T24" fmla="*/ 455 w 808"/>
              <a:gd name="T25" fmla="*/ 897 h 910"/>
              <a:gd name="T26" fmla="*/ 404 w 808"/>
              <a:gd name="T27" fmla="*/ 910 h 9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08" h="910">
                <a:moveTo>
                  <a:pt x="404" y="910"/>
                </a:moveTo>
                <a:cubicBezTo>
                  <a:pt x="386" y="910"/>
                  <a:pt x="369" y="906"/>
                  <a:pt x="353" y="897"/>
                </a:cubicBezTo>
                <a:cubicBezTo>
                  <a:pt x="49" y="718"/>
                  <a:pt x="49" y="718"/>
                  <a:pt x="49" y="718"/>
                </a:cubicBezTo>
                <a:cubicBezTo>
                  <a:pt x="18" y="700"/>
                  <a:pt x="0" y="667"/>
                  <a:pt x="0" y="631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248"/>
                  <a:pt x="18" y="215"/>
                  <a:pt x="49" y="197"/>
                </a:cubicBezTo>
                <a:cubicBezTo>
                  <a:pt x="353" y="18"/>
                  <a:pt x="353" y="18"/>
                  <a:pt x="353" y="18"/>
                </a:cubicBezTo>
                <a:cubicBezTo>
                  <a:pt x="384" y="0"/>
                  <a:pt x="423" y="0"/>
                  <a:pt x="455" y="18"/>
                </a:cubicBezTo>
                <a:cubicBezTo>
                  <a:pt x="759" y="197"/>
                  <a:pt x="759" y="197"/>
                  <a:pt x="759" y="197"/>
                </a:cubicBezTo>
                <a:cubicBezTo>
                  <a:pt x="789" y="215"/>
                  <a:pt x="808" y="248"/>
                  <a:pt x="808" y="283"/>
                </a:cubicBezTo>
                <a:cubicBezTo>
                  <a:pt x="808" y="631"/>
                  <a:pt x="808" y="631"/>
                  <a:pt x="808" y="631"/>
                </a:cubicBezTo>
                <a:cubicBezTo>
                  <a:pt x="808" y="667"/>
                  <a:pt x="789" y="700"/>
                  <a:pt x="759" y="718"/>
                </a:cubicBezTo>
                <a:cubicBezTo>
                  <a:pt x="455" y="897"/>
                  <a:pt x="455" y="897"/>
                  <a:pt x="455" y="897"/>
                </a:cubicBezTo>
                <a:cubicBezTo>
                  <a:pt x="439" y="906"/>
                  <a:pt x="421" y="910"/>
                  <a:pt x="404" y="910"/>
                </a:cubicBezTo>
                <a:close/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1AD6DE06-E1C6-4C85-BAF6-D600ECB22F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6674" y="2312988"/>
            <a:ext cx="5809128" cy="3817937"/>
          </a:xfrm>
        </p:spPr>
        <p:txBody>
          <a:bodyPr numCol="2" spcCol="182880">
            <a:noAutofit/>
          </a:bodyPr>
          <a:lstStyle>
            <a:lvl1pPr>
              <a:lnSpc>
                <a:spcPct val="114000"/>
              </a:lnSpc>
              <a:defRPr sz="1400"/>
            </a:lvl1pPr>
            <a:lvl2pPr>
              <a:spcBef>
                <a:spcPts val="0"/>
              </a:spcBef>
              <a:defRPr sz="14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1BC858E-9ED2-444D-9AB0-9F65C96DEEC6}"/>
              </a:ext>
            </a:extLst>
          </p:cNvPr>
          <p:cNvSpPr/>
          <p:nvPr userDrawn="1"/>
        </p:nvSpPr>
        <p:spPr>
          <a:xfrm>
            <a:off x="7032056" y="4240521"/>
            <a:ext cx="1447800" cy="1295400"/>
          </a:xfrm>
          <a:custGeom>
            <a:avLst/>
            <a:gdLst>
              <a:gd name="connsiteX0" fmla="*/ 450675 w 1447800"/>
              <a:gd name="connsiteY0" fmla="*/ 0 h 1295400"/>
              <a:gd name="connsiteX1" fmla="*/ 584097 w 1447800"/>
              <a:gd name="connsiteY1" fmla="*/ 0 h 1295400"/>
              <a:gd name="connsiteX2" fmla="*/ 598412 w 1447800"/>
              <a:gd name="connsiteY2" fmla="*/ 0 h 1295400"/>
              <a:gd name="connsiteX3" fmla="*/ 613188 w 1447800"/>
              <a:gd name="connsiteY3" fmla="*/ 25127 h 1295400"/>
              <a:gd name="connsiteX4" fmla="*/ 450675 w 1447800"/>
              <a:gd name="connsiteY4" fmla="*/ 25127 h 1295400"/>
              <a:gd name="connsiteX5" fmla="*/ 325050 w 1447800"/>
              <a:gd name="connsiteY5" fmla="*/ 97355 h 1295400"/>
              <a:gd name="connsiteX6" fmla="*/ 43968 w 1447800"/>
              <a:gd name="connsiteY6" fmla="*/ 574691 h 1295400"/>
              <a:gd name="connsiteX7" fmla="*/ 25127 w 1447800"/>
              <a:gd name="connsiteY7" fmla="*/ 648481 h 1295400"/>
              <a:gd name="connsiteX8" fmla="*/ 43968 w 1447800"/>
              <a:gd name="connsiteY8" fmla="*/ 720709 h 1295400"/>
              <a:gd name="connsiteX9" fmla="*/ 325050 w 1447800"/>
              <a:gd name="connsiteY9" fmla="*/ 1199616 h 1295400"/>
              <a:gd name="connsiteX10" fmla="*/ 450675 w 1447800"/>
              <a:gd name="connsiteY10" fmla="*/ 1270273 h 1295400"/>
              <a:gd name="connsiteX11" fmla="*/ 997172 w 1447800"/>
              <a:gd name="connsiteY11" fmla="*/ 1270273 h 1295400"/>
              <a:gd name="connsiteX12" fmla="*/ 1121187 w 1447800"/>
              <a:gd name="connsiteY12" fmla="*/ 1199616 h 1295400"/>
              <a:gd name="connsiteX13" fmla="*/ 1402270 w 1447800"/>
              <a:gd name="connsiteY13" fmla="*/ 720709 h 1295400"/>
              <a:gd name="connsiteX14" fmla="*/ 1422654 w 1447800"/>
              <a:gd name="connsiteY14" fmla="*/ 648481 h 1295400"/>
              <a:gd name="connsiteX15" fmla="*/ 1419352 w 1447800"/>
              <a:gd name="connsiteY15" fmla="*/ 625167 h 1295400"/>
              <a:gd name="connsiteX16" fmla="*/ 1444755 w 1447800"/>
              <a:gd name="connsiteY16" fmla="*/ 625167 h 1295400"/>
              <a:gd name="connsiteX17" fmla="*/ 1447800 w 1447800"/>
              <a:gd name="connsiteY17" fmla="*/ 648481 h 1295400"/>
              <a:gd name="connsiteX18" fmla="*/ 1424274 w 1447800"/>
              <a:gd name="connsiteY18" fmla="*/ 733273 h 1295400"/>
              <a:gd name="connsiteX19" fmla="*/ 1143191 w 1447800"/>
              <a:gd name="connsiteY19" fmla="*/ 1212180 h 1295400"/>
              <a:gd name="connsiteX20" fmla="*/ 997172 w 1447800"/>
              <a:gd name="connsiteY20" fmla="*/ 1295400 h 1295400"/>
              <a:gd name="connsiteX21" fmla="*/ 450675 w 1447800"/>
              <a:gd name="connsiteY21" fmla="*/ 1295400 h 1295400"/>
              <a:gd name="connsiteX22" fmla="*/ 303066 w 1447800"/>
              <a:gd name="connsiteY22" fmla="*/ 1212180 h 1295400"/>
              <a:gd name="connsiteX23" fmla="*/ 23556 w 1447800"/>
              <a:gd name="connsiteY23" fmla="*/ 733273 h 1295400"/>
              <a:gd name="connsiteX24" fmla="*/ 0 w 1447800"/>
              <a:gd name="connsiteY24" fmla="*/ 648481 h 1295400"/>
              <a:gd name="connsiteX25" fmla="*/ 23556 w 1447800"/>
              <a:gd name="connsiteY25" fmla="*/ 562127 h 1295400"/>
              <a:gd name="connsiteX26" fmla="*/ 303066 w 1447800"/>
              <a:gd name="connsiteY26" fmla="*/ 84791 h 1295400"/>
              <a:gd name="connsiteX27" fmla="*/ 450675 w 1447800"/>
              <a:gd name="connsiteY27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47800" h="1295400">
                <a:moveTo>
                  <a:pt x="450675" y="0"/>
                </a:moveTo>
                <a:cubicBezTo>
                  <a:pt x="450675" y="0"/>
                  <a:pt x="450675" y="0"/>
                  <a:pt x="584097" y="0"/>
                </a:cubicBezTo>
                <a:lnTo>
                  <a:pt x="598412" y="0"/>
                </a:lnTo>
                <a:lnTo>
                  <a:pt x="613188" y="25127"/>
                </a:lnTo>
                <a:lnTo>
                  <a:pt x="450675" y="25127"/>
                </a:lnTo>
                <a:cubicBezTo>
                  <a:pt x="398850" y="25127"/>
                  <a:pt x="351739" y="53387"/>
                  <a:pt x="325050" y="97355"/>
                </a:cubicBezTo>
                <a:cubicBezTo>
                  <a:pt x="325050" y="97355"/>
                  <a:pt x="325050" y="97355"/>
                  <a:pt x="43968" y="574691"/>
                </a:cubicBezTo>
                <a:cubicBezTo>
                  <a:pt x="31404" y="596665"/>
                  <a:pt x="25127" y="621792"/>
                  <a:pt x="25127" y="648481"/>
                </a:cubicBezTo>
                <a:cubicBezTo>
                  <a:pt x="25127" y="673608"/>
                  <a:pt x="31404" y="698735"/>
                  <a:pt x="43968" y="720709"/>
                </a:cubicBezTo>
                <a:cubicBezTo>
                  <a:pt x="43968" y="720709"/>
                  <a:pt x="43968" y="720709"/>
                  <a:pt x="325050" y="1199616"/>
                </a:cubicBezTo>
                <a:cubicBezTo>
                  <a:pt x="351739" y="1243584"/>
                  <a:pt x="398850" y="1270273"/>
                  <a:pt x="450675" y="1270273"/>
                </a:cubicBezTo>
                <a:cubicBezTo>
                  <a:pt x="450675" y="1270273"/>
                  <a:pt x="450675" y="1270273"/>
                  <a:pt x="997172" y="1270273"/>
                </a:cubicBezTo>
                <a:cubicBezTo>
                  <a:pt x="1047369" y="1270273"/>
                  <a:pt x="1096041" y="1243584"/>
                  <a:pt x="1121187" y="1199616"/>
                </a:cubicBezTo>
                <a:cubicBezTo>
                  <a:pt x="1121187" y="1199616"/>
                  <a:pt x="1121187" y="1199616"/>
                  <a:pt x="1402270" y="720709"/>
                </a:cubicBezTo>
                <a:cubicBezTo>
                  <a:pt x="1414844" y="698735"/>
                  <a:pt x="1422654" y="673608"/>
                  <a:pt x="1422654" y="648481"/>
                </a:cubicBezTo>
                <a:lnTo>
                  <a:pt x="1419352" y="625167"/>
                </a:lnTo>
                <a:lnTo>
                  <a:pt x="1444755" y="625167"/>
                </a:lnTo>
                <a:lnTo>
                  <a:pt x="1447800" y="648481"/>
                </a:lnTo>
                <a:cubicBezTo>
                  <a:pt x="1447800" y="678323"/>
                  <a:pt x="1439990" y="708155"/>
                  <a:pt x="1424274" y="733273"/>
                </a:cubicBezTo>
                <a:cubicBezTo>
                  <a:pt x="1424274" y="733273"/>
                  <a:pt x="1424274" y="733273"/>
                  <a:pt x="1143191" y="1212180"/>
                </a:cubicBezTo>
                <a:cubicBezTo>
                  <a:pt x="1113377" y="1263996"/>
                  <a:pt x="1056798" y="1295400"/>
                  <a:pt x="997172" y="1295400"/>
                </a:cubicBezTo>
                <a:cubicBezTo>
                  <a:pt x="997172" y="1295400"/>
                  <a:pt x="997172" y="1295400"/>
                  <a:pt x="450675" y="1295400"/>
                </a:cubicBezTo>
                <a:cubicBezTo>
                  <a:pt x="389430" y="1295400"/>
                  <a:pt x="334470" y="1263996"/>
                  <a:pt x="303066" y="1212180"/>
                </a:cubicBezTo>
                <a:cubicBezTo>
                  <a:pt x="303066" y="1212180"/>
                  <a:pt x="303066" y="1212180"/>
                  <a:pt x="23556" y="733273"/>
                </a:cubicBezTo>
                <a:cubicBezTo>
                  <a:pt x="7848" y="708155"/>
                  <a:pt x="0" y="678323"/>
                  <a:pt x="0" y="648481"/>
                </a:cubicBezTo>
                <a:cubicBezTo>
                  <a:pt x="0" y="617077"/>
                  <a:pt x="7848" y="588816"/>
                  <a:pt x="23556" y="562127"/>
                </a:cubicBezTo>
                <a:cubicBezTo>
                  <a:pt x="23556" y="562127"/>
                  <a:pt x="23556" y="562127"/>
                  <a:pt x="303066" y="84791"/>
                </a:cubicBezTo>
                <a:cubicBezTo>
                  <a:pt x="334470" y="32975"/>
                  <a:pt x="389430" y="0"/>
                  <a:pt x="450675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8752101-29AF-4E22-B0F7-12A51830AC02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540883" y="1221158"/>
            <a:ext cx="410377" cy="256434"/>
          </a:xfrm>
          <a:custGeom>
            <a:avLst/>
            <a:gdLst>
              <a:gd name="connsiteX0" fmla="*/ 0 w 2319337"/>
              <a:gd name="connsiteY0" fmla="*/ 1447463 h 1449291"/>
              <a:gd name="connsiteX1" fmla="*/ 0 w 2319337"/>
              <a:gd name="connsiteY1" fmla="*/ 1333979 h 1449291"/>
              <a:gd name="connsiteX2" fmla="*/ 0 w 2319337"/>
              <a:gd name="connsiteY2" fmla="*/ 799541 h 1449291"/>
              <a:gd name="connsiteX3" fmla="*/ 140479 w 2319337"/>
              <a:gd name="connsiteY3" fmla="*/ 553308 h 1449291"/>
              <a:gd name="connsiteX4" fmla="*/ 1014889 w 2319337"/>
              <a:gd name="connsiteY4" fmla="*/ 40800 h 1449291"/>
              <a:gd name="connsiteX5" fmla="*/ 1304448 w 2319337"/>
              <a:gd name="connsiteY5" fmla="*/ 40800 h 1449291"/>
              <a:gd name="connsiteX6" fmla="*/ 2175991 w 2319337"/>
              <a:gd name="connsiteY6" fmla="*/ 553308 h 1449291"/>
              <a:gd name="connsiteX7" fmla="*/ 2319337 w 2319337"/>
              <a:gd name="connsiteY7" fmla="*/ 799541 h 1449291"/>
              <a:gd name="connsiteX8" fmla="*/ 2319337 w 2319337"/>
              <a:gd name="connsiteY8" fmla="*/ 1375576 h 1449291"/>
              <a:gd name="connsiteX9" fmla="*/ 2319337 w 2319337"/>
              <a:gd name="connsiteY9" fmla="*/ 1449291 h 1449291"/>
              <a:gd name="connsiteX10" fmla="*/ 2227979 w 2319337"/>
              <a:gd name="connsiteY10" fmla="*/ 1395568 h 1449291"/>
              <a:gd name="connsiteX11" fmla="*/ 1370645 w 2319337"/>
              <a:gd name="connsiteY11" fmla="*/ 891417 h 1449291"/>
              <a:gd name="connsiteX12" fmla="*/ 948694 w 2319337"/>
              <a:gd name="connsiteY12" fmla="*/ 891417 h 1449291"/>
              <a:gd name="connsiteX13" fmla="*/ 95073 w 2319337"/>
              <a:gd name="connsiteY13" fmla="*/ 1391739 h 144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19337" h="1449291">
                <a:moveTo>
                  <a:pt x="0" y="1447463"/>
                </a:moveTo>
                <a:lnTo>
                  <a:pt x="0" y="1333979"/>
                </a:lnTo>
                <a:cubicBezTo>
                  <a:pt x="0" y="799541"/>
                  <a:pt x="0" y="799541"/>
                  <a:pt x="0" y="799541"/>
                </a:cubicBezTo>
                <a:cubicBezTo>
                  <a:pt x="0" y="696467"/>
                  <a:pt x="54472" y="604845"/>
                  <a:pt x="140479" y="553308"/>
                </a:cubicBezTo>
                <a:cubicBezTo>
                  <a:pt x="1014889" y="40800"/>
                  <a:pt x="1014889" y="40800"/>
                  <a:pt x="1014889" y="40800"/>
                </a:cubicBezTo>
                <a:cubicBezTo>
                  <a:pt x="1103764" y="-13600"/>
                  <a:pt x="1215574" y="-13600"/>
                  <a:pt x="1304448" y="40800"/>
                </a:cubicBezTo>
                <a:cubicBezTo>
                  <a:pt x="2175991" y="553308"/>
                  <a:pt x="2175991" y="553308"/>
                  <a:pt x="2175991" y="553308"/>
                </a:cubicBezTo>
                <a:cubicBezTo>
                  <a:pt x="2264866" y="604845"/>
                  <a:pt x="2319337" y="696467"/>
                  <a:pt x="2319337" y="799541"/>
                </a:cubicBezTo>
                <a:cubicBezTo>
                  <a:pt x="2319337" y="1048637"/>
                  <a:pt x="2319337" y="1235459"/>
                  <a:pt x="2319337" y="1375576"/>
                </a:cubicBezTo>
                <a:lnTo>
                  <a:pt x="2319337" y="1449291"/>
                </a:lnTo>
                <a:lnTo>
                  <a:pt x="2227979" y="1395568"/>
                </a:lnTo>
                <a:cubicBezTo>
                  <a:pt x="2040388" y="1285257"/>
                  <a:pt x="1767530" y="1124804"/>
                  <a:pt x="1370645" y="891417"/>
                </a:cubicBezTo>
                <a:cubicBezTo>
                  <a:pt x="1241136" y="812143"/>
                  <a:pt x="1078204" y="812143"/>
                  <a:pt x="948694" y="891417"/>
                </a:cubicBezTo>
                <a:cubicBezTo>
                  <a:pt x="948694" y="891417"/>
                  <a:pt x="948694" y="891417"/>
                  <a:pt x="95073" y="1391739"/>
                </a:cubicBezTo>
                <a:close/>
              </a:path>
            </a:pathLst>
          </a:custGeom>
          <a:solidFill>
            <a:schemeClr val="accent2">
              <a:alpha val="7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373CC0-EDAA-4937-92EA-FCC90B33881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8C717A2-661B-4344-B019-D9A48D7DF348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592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2F7BB34-3F0E-4BB4-96F2-51CE8BE350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93313"/>
            <a:ext cx="5439560" cy="4245563"/>
          </a:xfrm>
          <a:custGeom>
            <a:avLst/>
            <a:gdLst>
              <a:gd name="connsiteX0" fmla="*/ 4543278 w 5439560"/>
              <a:gd name="connsiteY0" fmla="*/ 0 h 4245563"/>
              <a:gd name="connsiteX1" fmla="*/ 4769338 w 5439560"/>
              <a:gd name="connsiteY1" fmla="*/ 0 h 4245563"/>
              <a:gd name="connsiteX2" fmla="*/ 4804890 w 5439560"/>
              <a:gd name="connsiteY2" fmla="*/ 60423 h 4245563"/>
              <a:gd name="connsiteX3" fmla="*/ 5346348 w 5439560"/>
              <a:gd name="connsiteY3" fmla="*/ 980688 h 4245563"/>
              <a:gd name="connsiteX4" fmla="*/ 5439560 w 5439560"/>
              <a:gd name="connsiteY4" fmla="*/ 1346641 h 4245563"/>
              <a:gd name="connsiteX5" fmla="*/ 5346348 w 5439560"/>
              <a:gd name="connsiteY5" fmla="*/ 1712594 h 4245563"/>
              <a:gd name="connsiteX6" fmla="*/ 4062891 w 5439560"/>
              <a:gd name="connsiteY6" fmla="*/ 3893961 h 4245563"/>
              <a:gd name="connsiteX7" fmla="*/ 3446257 w 5439560"/>
              <a:gd name="connsiteY7" fmla="*/ 4245563 h 4245563"/>
              <a:gd name="connsiteX8" fmla="*/ 943874 w 5439560"/>
              <a:gd name="connsiteY8" fmla="*/ 4245563 h 4245563"/>
              <a:gd name="connsiteX9" fmla="*/ 327241 w 5439560"/>
              <a:gd name="connsiteY9" fmla="*/ 3893961 h 4245563"/>
              <a:gd name="connsiteX10" fmla="*/ 101320 w 5439560"/>
              <a:gd name="connsiteY10" fmla="*/ 3509985 h 4245563"/>
              <a:gd name="connsiteX11" fmla="*/ 0 w 5439560"/>
              <a:gd name="connsiteY11" fmla="*/ 3337781 h 4245563"/>
              <a:gd name="connsiteX12" fmla="*/ 0 w 5439560"/>
              <a:gd name="connsiteY12" fmla="*/ 2952764 h 4245563"/>
              <a:gd name="connsiteX13" fmla="*/ 5680 w 5439560"/>
              <a:gd name="connsiteY13" fmla="*/ 2962444 h 4245563"/>
              <a:gd name="connsiteX14" fmla="*/ 441686 w 5439560"/>
              <a:gd name="connsiteY14" fmla="*/ 3705505 h 4245563"/>
              <a:gd name="connsiteX15" fmla="*/ 1051778 w 5439560"/>
              <a:gd name="connsiteY15" fmla="*/ 4053253 h 4245563"/>
              <a:gd name="connsiteX16" fmla="*/ 3334674 w 5439560"/>
              <a:gd name="connsiteY16" fmla="*/ 4053253 h 4245563"/>
              <a:gd name="connsiteX17" fmla="*/ 3951317 w 5439560"/>
              <a:gd name="connsiteY17" fmla="*/ 3705505 h 4245563"/>
              <a:gd name="connsiteX18" fmla="*/ 5125575 w 5439560"/>
              <a:gd name="connsiteY18" fmla="*/ 1704302 h 4245563"/>
              <a:gd name="connsiteX19" fmla="*/ 5217412 w 5439560"/>
              <a:gd name="connsiteY19" fmla="*/ 1349990 h 4245563"/>
              <a:gd name="connsiteX20" fmla="*/ 5125575 w 5439560"/>
              <a:gd name="connsiteY20" fmla="*/ 989113 h 4245563"/>
              <a:gd name="connsiteX21" fmla="*/ 4581162 w 5439560"/>
              <a:gd name="connsiteY21" fmla="*/ 64352 h 4245563"/>
              <a:gd name="connsiteX22" fmla="*/ 0 w 5439560"/>
              <a:gd name="connsiteY22" fmla="*/ 0 h 4245563"/>
              <a:gd name="connsiteX23" fmla="*/ 4420534 w 5439560"/>
              <a:gd name="connsiteY23" fmla="*/ 0 h 4245563"/>
              <a:gd name="connsiteX24" fmla="*/ 4473802 w 5439560"/>
              <a:gd name="connsiteY24" fmla="*/ 90484 h 4245563"/>
              <a:gd name="connsiteX25" fmla="*/ 5033725 w 5439560"/>
              <a:gd name="connsiteY25" fmla="*/ 1041602 h 4245563"/>
              <a:gd name="connsiteX26" fmla="*/ 5112445 w 5439560"/>
              <a:gd name="connsiteY26" fmla="*/ 1349990 h 4245563"/>
              <a:gd name="connsiteX27" fmla="*/ 5033725 w 5439560"/>
              <a:gd name="connsiteY27" fmla="*/ 1651812 h 4245563"/>
              <a:gd name="connsiteX28" fmla="*/ 3859480 w 5439560"/>
              <a:gd name="connsiteY28" fmla="*/ 3653016 h 4245563"/>
              <a:gd name="connsiteX29" fmla="*/ 3334674 w 5439560"/>
              <a:gd name="connsiteY29" fmla="*/ 3948274 h 4245563"/>
              <a:gd name="connsiteX30" fmla="*/ 1051778 w 5439560"/>
              <a:gd name="connsiteY30" fmla="*/ 3948274 h 4245563"/>
              <a:gd name="connsiteX31" fmla="*/ 533537 w 5439560"/>
              <a:gd name="connsiteY31" fmla="*/ 3653016 h 4245563"/>
              <a:gd name="connsiteX32" fmla="*/ 64630 w 5439560"/>
              <a:gd name="connsiteY32" fmla="*/ 2853890 h 4245563"/>
              <a:gd name="connsiteX33" fmla="*/ 0 w 5439560"/>
              <a:gd name="connsiteY33" fmla="*/ 2743746 h 4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439560" h="4245563">
                <a:moveTo>
                  <a:pt x="4543278" y="0"/>
                </a:moveTo>
                <a:lnTo>
                  <a:pt x="4769338" y="0"/>
                </a:lnTo>
                <a:lnTo>
                  <a:pt x="4804890" y="60423"/>
                </a:lnTo>
                <a:cubicBezTo>
                  <a:pt x="5346348" y="980688"/>
                  <a:pt x="5346348" y="980688"/>
                  <a:pt x="5346348" y="980688"/>
                </a:cubicBezTo>
                <a:cubicBezTo>
                  <a:pt x="5410879" y="1095496"/>
                  <a:pt x="5439560" y="1217481"/>
                  <a:pt x="5439560" y="1346641"/>
                </a:cubicBezTo>
                <a:cubicBezTo>
                  <a:pt x="5439560" y="1468625"/>
                  <a:pt x="5410879" y="1597785"/>
                  <a:pt x="5346348" y="1712594"/>
                </a:cubicBezTo>
                <a:cubicBezTo>
                  <a:pt x="4062891" y="3893961"/>
                  <a:pt x="4062891" y="3893961"/>
                  <a:pt x="4062891" y="3893961"/>
                </a:cubicBezTo>
                <a:cubicBezTo>
                  <a:pt x="3933828" y="4109228"/>
                  <a:pt x="3697213" y="4245563"/>
                  <a:pt x="3446257" y="4245563"/>
                </a:cubicBezTo>
                <a:cubicBezTo>
                  <a:pt x="943874" y="4245563"/>
                  <a:pt x="943874" y="4245563"/>
                  <a:pt x="943874" y="4245563"/>
                </a:cubicBezTo>
                <a:cubicBezTo>
                  <a:pt x="692919" y="4245563"/>
                  <a:pt x="456304" y="4109228"/>
                  <a:pt x="327241" y="3893961"/>
                </a:cubicBezTo>
                <a:cubicBezTo>
                  <a:pt x="247025" y="3757626"/>
                  <a:pt x="171823" y="3629811"/>
                  <a:pt x="101320" y="3509985"/>
                </a:cubicBezTo>
                <a:lnTo>
                  <a:pt x="0" y="3337781"/>
                </a:lnTo>
                <a:lnTo>
                  <a:pt x="0" y="2952764"/>
                </a:lnTo>
                <a:lnTo>
                  <a:pt x="5680" y="2962444"/>
                </a:lnTo>
                <a:cubicBezTo>
                  <a:pt x="441686" y="3705505"/>
                  <a:pt x="441686" y="3705505"/>
                  <a:pt x="441686" y="3705505"/>
                </a:cubicBezTo>
                <a:cubicBezTo>
                  <a:pt x="572898" y="3922029"/>
                  <a:pt x="802498" y="4053253"/>
                  <a:pt x="1051778" y="4053253"/>
                </a:cubicBezTo>
                <a:cubicBezTo>
                  <a:pt x="3334674" y="4053253"/>
                  <a:pt x="3334674" y="4053253"/>
                  <a:pt x="3334674" y="4053253"/>
                </a:cubicBezTo>
                <a:cubicBezTo>
                  <a:pt x="3590519" y="4053253"/>
                  <a:pt x="3820120" y="3922029"/>
                  <a:pt x="3951317" y="3705505"/>
                </a:cubicBezTo>
                <a:cubicBezTo>
                  <a:pt x="5125575" y="1704302"/>
                  <a:pt x="5125575" y="1704302"/>
                  <a:pt x="5125575" y="1704302"/>
                </a:cubicBezTo>
                <a:cubicBezTo>
                  <a:pt x="5184616" y="1599322"/>
                  <a:pt x="5217412" y="1474649"/>
                  <a:pt x="5217412" y="1349990"/>
                </a:cubicBezTo>
                <a:cubicBezTo>
                  <a:pt x="5217412" y="1218764"/>
                  <a:pt x="5184616" y="1100656"/>
                  <a:pt x="5125575" y="989113"/>
                </a:cubicBezTo>
                <a:cubicBezTo>
                  <a:pt x="4905402" y="615118"/>
                  <a:pt x="4726511" y="311247"/>
                  <a:pt x="4581162" y="64352"/>
                </a:cubicBezTo>
                <a:close/>
                <a:moveTo>
                  <a:pt x="0" y="0"/>
                </a:moveTo>
                <a:lnTo>
                  <a:pt x="4420534" y="0"/>
                </a:lnTo>
                <a:lnTo>
                  <a:pt x="4473802" y="90484"/>
                </a:lnTo>
                <a:cubicBezTo>
                  <a:pt x="5033725" y="1041602"/>
                  <a:pt x="5033725" y="1041602"/>
                  <a:pt x="5033725" y="1041602"/>
                </a:cubicBezTo>
                <a:cubicBezTo>
                  <a:pt x="5086214" y="1133466"/>
                  <a:pt x="5112445" y="1238445"/>
                  <a:pt x="5112445" y="1349990"/>
                </a:cubicBezTo>
                <a:cubicBezTo>
                  <a:pt x="5112445" y="1454969"/>
                  <a:pt x="5086214" y="1559948"/>
                  <a:pt x="5033725" y="1651812"/>
                </a:cubicBezTo>
                <a:cubicBezTo>
                  <a:pt x="3859480" y="3653016"/>
                  <a:pt x="3859480" y="3653016"/>
                  <a:pt x="3859480" y="3653016"/>
                </a:cubicBezTo>
                <a:cubicBezTo>
                  <a:pt x="3747962" y="3836729"/>
                  <a:pt x="3551159" y="3948274"/>
                  <a:pt x="3334674" y="3948274"/>
                </a:cubicBezTo>
                <a:cubicBezTo>
                  <a:pt x="1051778" y="3948274"/>
                  <a:pt x="1051778" y="3948274"/>
                  <a:pt x="1051778" y="3948274"/>
                </a:cubicBezTo>
                <a:cubicBezTo>
                  <a:pt x="841858" y="3948274"/>
                  <a:pt x="638490" y="3836729"/>
                  <a:pt x="533537" y="3653016"/>
                </a:cubicBezTo>
                <a:cubicBezTo>
                  <a:pt x="350060" y="3340328"/>
                  <a:pt x="195250" y="3076497"/>
                  <a:pt x="64630" y="2853890"/>
                </a:cubicBezTo>
                <a:lnTo>
                  <a:pt x="0" y="27437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4E4E92-C8A8-4479-B2B3-F73D34D0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614" y="3601147"/>
            <a:ext cx="5734059" cy="731754"/>
          </a:xfrm>
        </p:spPr>
        <p:txBody>
          <a:bodyPr anchor="t" anchorCtr="0"/>
          <a:lstStyle>
            <a:lvl1pPr>
              <a:defRPr sz="5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7" name="Text Placeholder 32">
            <a:extLst>
              <a:ext uri="{FF2B5EF4-FFF2-40B4-BE49-F238E27FC236}">
                <a16:creationId xmlns:a16="http://schemas.microsoft.com/office/drawing/2014/main" id="{680CAD75-7DF7-4892-B806-306337BC36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12055" y="4332900"/>
            <a:ext cx="5313567" cy="579120"/>
          </a:xfrm>
        </p:spPr>
        <p:txBody>
          <a:bodyPr>
            <a:noAutofit/>
          </a:bodyPr>
          <a:lstStyle>
            <a:lvl1pPr>
              <a:defRPr sz="3200" cap="all" spc="18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A75A4382-5E10-49DC-8B56-12F96DE1F0B7}"/>
              </a:ext>
            </a:extLst>
          </p:cNvPr>
          <p:cNvSpPr>
            <a:spLocks/>
          </p:cNvSpPr>
          <p:nvPr userDrawn="1"/>
        </p:nvSpPr>
        <p:spPr bwMode="auto">
          <a:xfrm>
            <a:off x="4434682" y="3429000"/>
            <a:ext cx="1247514" cy="1108516"/>
          </a:xfrm>
          <a:custGeom>
            <a:avLst/>
            <a:gdLst>
              <a:gd name="T0" fmla="*/ 910 w 910"/>
              <a:gd name="T1" fmla="*/ 404 h 808"/>
              <a:gd name="T2" fmla="*/ 897 w 910"/>
              <a:gd name="T3" fmla="*/ 455 h 808"/>
              <a:gd name="T4" fmla="*/ 718 w 910"/>
              <a:gd name="T5" fmla="*/ 759 h 808"/>
              <a:gd name="T6" fmla="*/ 632 w 910"/>
              <a:gd name="T7" fmla="*/ 808 h 808"/>
              <a:gd name="T8" fmla="*/ 283 w 910"/>
              <a:gd name="T9" fmla="*/ 808 h 808"/>
              <a:gd name="T10" fmla="*/ 197 w 910"/>
              <a:gd name="T11" fmla="*/ 759 h 808"/>
              <a:gd name="T12" fmla="*/ 18 w 910"/>
              <a:gd name="T13" fmla="*/ 455 h 808"/>
              <a:gd name="T14" fmla="*/ 18 w 910"/>
              <a:gd name="T15" fmla="*/ 353 h 808"/>
              <a:gd name="T16" fmla="*/ 197 w 910"/>
              <a:gd name="T17" fmla="*/ 49 h 808"/>
              <a:gd name="T18" fmla="*/ 283 w 910"/>
              <a:gd name="T19" fmla="*/ 0 h 808"/>
              <a:gd name="T20" fmla="*/ 632 w 910"/>
              <a:gd name="T21" fmla="*/ 0 h 808"/>
              <a:gd name="T22" fmla="*/ 718 w 910"/>
              <a:gd name="T23" fmla="*/ 49 h 808"/>
              <a:gd name="T24" fmla="*/ 897 w 910"/>
              <a:gd name="T25" fmla="*/ 353 h 808"/>
              <a:gd name="T26" fmla="*/ 910 w 910"/>
              <a:gd name="T27" fmla="*/ 404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10" h="808">
                <a:moveTo>
                  <a:pt x="910" y="404"/>
                </a:moveTo>
                <a:cubicBezTo>
                  <a:pt x="910" y="421"/>
                  <a:pt x="906" y="439"/>
                  <a:pt x="897" y="455"/>
                </a:cubicBezTo>
                <a:cubicBezTo>
                  <a:pt x="718" y="759"/>
                  <a:pt x="718" y="759"/>
                  <a:pt x="718" y="759"/>
                </a:cubicBezTo>
                <a:cubicBezTo>
                  <a:pt x="700" y="789"/>
                  <a:pt x="667" y="808"/>
                  <a:pt x="632" y="808"/>
                </a:cubicBezTo>
                <a:cubicBezTo>
                  <a:pt x="283" y="808"/>
                  <a:pt x="283" y="808"/>
                  <a:pt x="283" y="808"/>
                </a:cubicBezTo>
                <a:cubicBezTo>
                  <a:pt x="248" y="808"/>
                  <a:pt x="215" y="789"/>
                  <a:pt x="197" y="759"/>
                </a:cubicBezTo>
                <a:cubicBezTo>
                  <a:pt x="18" y="455"/>
                  <a:pt x="18" y="455"/>
                  <a:pt x="18" y="455"/>
                </a:cubicBezTo>
                <a:cubicBezTo>
                  <a:pt x="0" y="423"/>
                  <a:pt x="0" y="384"/>
                  <a:pt x="18" y="353"/>
                </a:cubicBezTo>
                <a:cubicBezTo>
                  <a:pt x="197" y="49"/>
                  <a:pt x="197" y="49"/>
                  <a:pt x="197" y="49"/>
                </a:cubicBezTo>
                <a:cubicBezTo>
                  <a:pt x="215" y="18"/>
                  <a:pt x="248" y="0"/>
                  <a:pt x="283" y="0"/>
                </a:cubicBezTo>
                <a:cubicBezTo>
                  <a:pt x="632" y="0"/>
                  <a:pt x="632" y="0"/>
                  <a:pt x="632" y="0"/>
                </a:cubicBezTo>
                <a:cubicBezTo>
                  <a:pt x="667" y="0"/>
                  <a:pt x="700" y="18"/>
                  <a:pt x="718" y="49"/>
                </a:cubicBezTo>
                <a:cubicBezTo>
                  <a:pt x="897" y="353"/>
                  <a:pt x="897" y="353"/>
                  <a:pt x="897" y="353"/>
                </a:cubicBezTo>
                <a:cubicBezTo>
                  <a:pt x="906" y="369"/>
                  <a:pt x="910" y="386"/>
                  <a:pt x="910" y="40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66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9FC0C-AD27-4EA1-B0F6-7A29DFFA395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72EB7F9-D82C-4CC5-A891-A88843108286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03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D7E9EC3-A8BC-4AE2-A17F-FB4643C64EB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7179733" cy="6171476"/>
          </a:xfrm>
          <a:custGeom>
            <a:avLst/>
            <a:gdLst>
              <a:gd name="connsiteX0" fmla="*/ 0 w 6186006"/>
              <a:gd name="connsiteY0" fmla="*/ 0 h 5317299"/>
              <a:gd name="connsiteX1" fmla="*/ 5394058 w 6186006"/>
              <a:gd name="connsiteY1" fmla="*/ 0 h 5317299"/>
              <a:gd name="connsiteX2" fmla="*/ 5457612 w 6186006"/>
              <a:gd name="connsiteY2" fmla="*/ 108016 h 5317299"/>
              <a:gd name="connsiteX3" fmla="*/ 6066844 w 6186006"/>
              <a:gd name="connsiteY3" fmla="*/ 1143469 h 5317299"/>
              <a:gd name="connsiteX4" fmla="*/ 6186006 w 6186006"/>
              <a:gd name="connsiteY4" fmla="*/ 1611305 h 5317299"/>
              <a:gd name="connsiteX5" fmla="*/ 6066844 w 6186006"/>
              <a:gd name="connsiteY5" fmla="*/ 2079141 h 5317299"/>
              <a:gd name="connsiteX6" fmla="*/ 4426067 w 6186006"/>
              <a:gd name="connsiteY6" fmla="*/ 4867810 h 5317299"/>
              <a:gd name="connsiteX7" fmla="*/ 3637761 w 6186006"/>
              <a:gd name="connsiteY7" fmla="*/ 5317299 h 5317299"/>
              <a:gd name="connsiteX8" fmla="*/ 438705 w 6186006"/>
              <a:gd name="connsiteY8" fmla="*/ 5317299 h 5317299"/>
              <a:gd name="connsiteX9" fmla="*/ 91798 w 6186006"/>
              <a:gd name="connsiteY9" fmla="*/ 5247640 h 5317299"/>
              <a:gd name="connsiteX10" fmla="*/ 0 w 6186006"/>
              <a:gd name="connsiteY10" fmla="*/ 5202570 h 5317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86006" h="5317299">
                <a:moveTo>
                  <a:pt x="0" y="0"/>
                </a:moveTo>
                <a:lnTo>
                  <a:pt x="5394058" y="0"/>
                </a:lnTo>
                <a:lnTo>
                  <a:pt x="5457612" y="108016"/>
                </a:lnTo>
                <a:cubicBezTo>
                  <a:pt x="6066844" y="1143469"/>
                  <a:pt x="6066844" y="1143469"/>
                  <a:pt x="6066844" y="1143469"/>
                </a:cubicBezTo>
                <a:cubicBezTo>
                  <a:pt x="6149341" y="1290241"/>
                  <a:pt x="6186006" y="1446186"/>
                  <a:pt x="6186006" y="1611305"/>
                </a:cubicBezTo>
                <a:cubicBezTo>
                  <a:pt x="6186006" y="1767250"/>
                  <a:pt x="6149341" y="1932369"/>
                  <a:pt x="6066844" y="2079141"/>
                </a:cubicBezTo>
                <a:cubicBezTo>
                  <a:pt x="4426067" y="4867810"/>
                  <a:pt x="4426067" y="4867810"/>
                  <a:pt x="4426067" y="4867810"/>
                </a:cubicBezTo>
                <a:cubicBezTo>
                  <a:pt x="4261073" y="5143007"/>
                  <a:pt x="3958583" y="5317299"/>
                  <a:pt x="3637761" y="5317299"/>
                </a:cubicBezTo>
                <a:cubicBezTo>
                  <a:pt x="438705" y="5317299"/>
                  <a:pt x="438705" y="5317299"/>
                  <a:pt x="438705" y="5317299"/>
                </a:cubicBezTo>
                <a:cubicBezTo>
                  <a:pt x="318397" y="5317299"/>
                  <a:pt x="200667" y="5292789"/>
                  <a:pt x="91798" y="5247640"/>
                </a:cubicBezTo>
                <a:lnTo>
                  <a:pt x="0" y="520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48FEDE14-C1F2-4FD3-A268-A8E7093CE0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158410"/>
            <a:ext cx="3416783" cy="3051175"/>
          </a:xfrm>
          <a:custGeom>
            <a:avLst/>
            <a:gdLst>
              <a:gd name="connsiteX0" fmla="*/ 1050882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2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2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2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2" y="3051175"/>
                  <a:pt x="1050882" y="3051175"/>
                  <a:pt x="1050882" y="3051175"/>
                </a:cubicBezTo>
                <a:cubicBezTo>
                  <a:pt x="918815" y="3051175"/>
                  <a:pt x="794293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3" y="67972"/>
                  <a:pt x="918815" y="0"/>
                  <a:pt x="1050882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wrap="square" lIns="365760" tIns="45720" rIns="365760" anchor="ctr" anchorCtr="0">
            <a:no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5" name="Freeform 9">
            <a:extLst>
              <a:ext uri="{FF2B5EF4-FFF2-40B4-BE49-F238E27FC236}">
                <a16:creationId xmlns:a16="http://schemas.microsoft.com/office/drawing/2014/main" id="{107FEAA0-420B-429F-BB9D-16F01AA9C9CA}"/>
              </a:ext>
            </a:extLst>
          </p:cNvPr>
          <p:cNvSpPr>
            <a:spLocks/>
          </p:cNvSpPr>
          <p:nvPr userDrawn="1"/>
        </p:nvSpPr>
        <p:spPr bwMode="auto">
          <a:xfrm>
            <a:off x="8368836" y="1538892"/>
            <a:ext cx="1396053" cy="1240215"/>
          </a:xfrm>
          <a:custGeom>
            <a:avLst/>
            <a:gdLst>
              <a:gd name="T0" fmla="*/ 911 w 911"/>
              <a:gd name="T1" fmla="*/ 404 h 809"/>
              <a:gd name="T2" fmla="*/ 897 w 911"/>
              <a:gd name="T3" fmla="*/ 455 h 809"/>
              <a:gd name="T4" fmla="*/ 718 w 911"/>
              <a:gd name="T5" fmla="*/ 759 h 809"/>
              <a:gd name="T6" fmla="*/ 632 w 911"/>
              <a:gd name="T7" fmla="*/ 809 h 809"/>
              <a:gd name="T8" fmla="*/ 284 w 911"/>
              <a:gd name="T9" fmla="*/ 809 h 809"/>
              <a:gd name="T10" fmla="*/ 198 w 911"/>
              <a:gd name="T11" fmla="*/ 759 h 809"/>
              <a:gd name="T12" fmla="*/ 19 w 911"/>
              <a:gd name="T13" fmla="*/ 455 h 809"/>
              <a:gd name="T14" fmla="*/ 19 w 911"/>
              <a:gd name="T15" fmla="*/ 354 h 809"/>
              <a:gd name="T16" fmla="*/ 198 w 911"/>
              <a:gd name="T17" fmla="*/ 49 h 809"/>
              <a:gd name="T18" fmla="*/ 284 w 911"/>
              <a:gd name="T19" fmla="*/ 0 h 809"/>
              <a:gd name="T20" fmla="*/ 632 w 911"/>
              <a:gd name="T21" fmla="*/ 0 h 809"/>
              <a:gd name="T22" fmla="*/ 718 w 911"/>
              <a:gd name="T23" fmla="*/ 49 h 809"/>
              <a:gd name="T24" fmla="*/ 897 w 911"/>
              <a:gd name="T25" fmla="*/ 354 h 809"/>
              <a:gd name="T26" fmla="*/ 911 w 911"/>
              <a:gd name="T27" fmla="*/ 404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11" h="809">
                <a:moveTo>
                  <a:pt x="911" y="404"/>
                </a:moveTo>
                <a:cubicBezTo>
                  <a:pt x="911" y="422"/>
                  <a:pt x="906" y="439"/>
                  <a:pt x="897" y="455"/>
                </a:cubicBezTo>
                <a:cubicBezTo>
                  <a:pt x="718" y="759"/>
                  <a:pt x="718" y="759"/>
                  <a:pt x="718" y="759"/>
                </a:cubicBezTo>
                <a:cubicBezTo>
                  <a:pt x="700" y="790"/>
                  <a:pt x="667" y="809"/>
                  <a:pt x="632" y="809"/>
                </a:cubicBezTo>
                <a:cubicBezTo>
                  <a:pt x="284" y="809"/>
                  <a:pt x="284" y="809"/>
                  <a:pt x="284" y="809"/>
                </a:cubicBezTo>
                <a:cubicBezTo>
                  <a:pt x="248" y="809"/>
                  <a:pt x="216" y="790"/>
                  <a:pt x="198" y="759"/>
                </a:cubicBezTo>
                <a:cubicBezTo>
                  <a:pt x="19" y="455"/>
                  <a:pt x="19" y="455"/>
                  <a:pt x="19" y="455"/>
                </a:cubicBezTo>
                <a:cubicBezTo>
                  <a:pt x="0" y="424"/>
                  <a:pt x="0" y="385"/>
                  <a:pt x="19" y="354"/>
                </a:cubicBezTo>
                <a:cubicBezTo>
                  <a:pt x="198" y="49"/>
                  <a:pt x="198" y="49"/>
                  <a:pt x="198" y="49"/>
                </a:cubicBezTo>
                <a:cubicBezTo>
                  <a:pt x="216" y="19"/>
                  <a:pt x="248" y="0"/>
                  <a:pt x="284" y="0"/>
                </a:cubicBezTo>
                <a:cubicBezTo>
                  <a:pt x="632" y="0"/>
                  <a:pt x="632" y="0"/>
                  <a:pt x="632" y="0"/>
                </a:cubicBezTo>
                <a:cubicBezTo>
                  <a:pt x="667" y="0"/>
                  <a:pt x="700" y="19"/>
                  <a:pt x="718" y="49"/>
                </a:cubicBezTo>
                <a:cubicBezTo>
                  <a:pt x="897" y="354"/>
                  <a:pt x="897" y="354"/>
                  <a:pt x="897" y="354"/>
                </a:cubicBezTo>
                <a:cubicBezTo>
                  <a:pt x="906" y="369"/>
                  <a:pt x="911" y="387"/>
                  <a:pt x="911" y="404"/>
                </a:cubicBezTo>
                <a:close/>
              </a:path>
            </a:pathLst>
          </a:custGeom>
          <a:noFill/>
          <a:ln w="7938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04474-35D8-492F-858F-9D25DAFFF36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858786C-A5E2-41B6-A6D2-1A786D588EFE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40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E6EF2-ABAD-9C07-D41A-BE0C5F5F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D97EF-0F76-5874-CED2-CAF654524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F2BCB-4615-B07F-F810-F91200B98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393AE-2510-D854-B722-BE565E47F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2D6E5-22E1-99FB-B8E1-94457D23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0707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electronics, indoor, screen&#10;&#10;Description automatically generated">
            <a:extLst>
              <a:ext uri="{FF2B5EF4-FFF2-40B4-BE49-F238E27FC236}">
                <a16:creationId xmlns:a16="http://schemas.microsoft.com/office/drawing/2014/main" id="{D3C7450F-AA3C-40EC-9BF0-6E6597BBCC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91"/>
            <a:ext cx="11382375" cy="6154084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04474-35D8-492F-858F-9D25DAFFF36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A44160D-3A8F-4458-8202-1F8DCEDC4DC7}" type="datetimeyyyy">
              <a:rPr lang="en-US" smtClean="0"/>
              <a:t>2025</a:t>
            </a:fld>
            <a:endParaRPr lang="en-US"/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4B30611D-A477-4A10-B7AD-3A947C13F17E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1766887" y="727392"/>
            <a:ext cx="7848600" cy="4905375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48FEDE14-C1F2-4FD3-A268-A8E7093CE0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8010" y="1225233"/>
            <a:ext cx="2467834" cy="2203767"/>
          </a:xfrm>
          <a:custGeom>
            <a:avLst/>
            <a:gdLst>
              <a:gd name="connsiteX0" fmla="*/ 1050882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2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2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2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2" y="3051175"/>
                  <a:pt x="1050882" y="3051175"/>
                  <a:pt x="1050882" y="3051175"/>
                </a:cubicBezTo>
                <a:cubicBezTo>
                  <a:pt x="918815" y="3051175"/>
                  <a:pt x="794293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3" y="67972"/>
                  <a:pt x="918815" y="0"/>
                  <a:pt x="1050882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 wrap="square" lIns="274320" tIns="45720" rIns="274320" anchor="ctr" anchorCtr="0"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0735104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25011-9C8A-4C9E-976A-7D724195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3AF07-E16A-4192-B16C-4D2755846F2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58ECA-60E6-4CAA-B919-FCC530B90657}" type="datetimeyyyy">
              <a:rPr lang="en-US" smtClean="0"/>
              <a:t>2025</a:t>
            </a:fld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EDADEAE-9284-4A14-AF05-D0278D8446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995471" y="0"/>
            <a:ext cx="2196529" cy="1917699"/>
          </a:xfrm>
          <a:custGeom>
            <a:avLst/>
            <a:gdLst>
              <a:gd name="connsiteX0" fmla="*/ 317179 w 2196529"/>
              <a:gd name="connsiteY0" fmla="*/ 0 h 1917699"/>
              <a:gd name="connsiteX1" fmla="*/ 2196529 w 2196529"/>
              <a:gd name="connsiteY1" fmla="*/ 0 h 1917699"/>
              <a:gd name="connsiteX2" fmla="*/ 2196529 w 2196529"/>
              <a:gd name="connsiteY2" fmla="*/ 1846477 h 1917699"/>
              <a:gd name="connsiteX3" fmla="*/ 2158092 w 2196529"/>
              <a:gd name="connsiteY3" fmla="*/ 1875422 h 1917699"/>
              <a:gd name="connsiteX4" fmla="*/ 2000669 w 2196529"/>
              <a:gd name="connsiteY4" fmla="*/ 1917699 h 1917699"/>
              <a:gd name="connsiteX5" fmla="*/ 887946 w 2196529"/>
              <a:gd name="connsiteY5" fmla="*/ 1917699 h 1917699"/>
              <a:gd name="connsiteX6" fmla="*/ 613751 w 2196529"/>
              <a:gd name="connsiteY6" fmla="*/ 1761354 h 1917699"/>
              <a:gd name="connsiteX7" fmla="*/ 43042 w 2196529"/>
              <a:gd name="connsiteY7" fmla="*/ 791376 h 1917699"/>
              <a:gd name="connsiteX8" fmla="*/ 43042 w 2196529"/>
              <a:gd name="connsiteY8" fmla="*/ 465923 h 1917699"/>
              <a:gd name="connsiteX9" fmla="*/ 307636 w 2196529"/>
              <a:gd name="connsiteY9" fmla="*/ 16219 h 1917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96529" h="1917699">
                <a:moveTo>
                  <a:pt x="317179" y="0"/>
                </a:moveTo>
                <a:lnTo>
                  <a:pt x="2196529" y="0"/>
                </a:lnTo>
                <a:lnTo>
                  <a:pt x="2196529" y="1846477"/>
                </a:lnTo>
                <a:lnTo>
                  <a:pt x="2158092" y="1875422"/>
                </a:lnTo>
                <a:cubicBezTo>
                  <a:pt x="2110666" y="1902543"/>
                  <a:pt x="2056464" y="1917699"/>
                  <a:pt x="2000669" y="1917699"/>
                </a:cubicBezTo>
                <a:cubicBezTo>
                  <a:pt x="887946" y="1917699"/>
                  <a:pt x="887946" y="1917699"/>
                  <a:pt x="887946" y="1917699"/>
                </a:cubicBezTo>
                <a:cubicBezTo>
                  <a:pt x="776355" y="1917699"/>
                  <a:pt x="671140" y="1857075"/>
                  <a:pt x="613751" y="1761354"/>
                </a:cubicBezTo>
                <a:cubicBezTo>
                  <a:pt x="43042" y="791376"/>
                  <a:pt x="43042" y="791376"/>
                  <a:pt x="43042" y="791376"/>
                </a:cubicBezTo>
                <a:cubicBezTo>
                  <a:pt x="-14347" y="689274"/>
                  <a:pt x="-14347" y="564836"/>
                  <a:pt x="43042" y="465923"/>
                </a:cubicBezTo>
                <a:cubicBezTo>
                  <a:pt x="150050" y="284052"/>
                  <a:pt x="236994" y="136282"/>
                  <a:pt x="307636" y="1621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8" name="Freeform 17">
            <a:extLst>
              <a:ext uri="{FF2B5EF4-FFF2-40B4-BE49-F238E27FC236}">
                <a16:creationId xmlns:a16="http://schemas.microsoft.com/office/drawing/2014/main" id="{70390315-6DD6-4641-940F-CC3BBD246FB6}"/>
              </a:ext>
            </a:extLst>
          </p:cNvPr>
          <p:cNvSpPr>
            <a:spLocks/>
          </p:cNvSpPr>
          <p:nvPr userDrawn="1"/>
        </p:nvSpPr>
        <p:spPr bwMode="auto">
          <a:xfrm>
            <a:off x="9827786" y="-1986"/>
            <a:ext cx="2364214" cy="2050689"/>
          </a:xfrm>
          <a:custGeom>
            <a:avLst/>
            <a:gdLst>
              <a:gd name="T0" fmla="*/ 751 w 751"/>
              <a:gd name="T1" fmla="*/ 649 h 655"/>
              <a:gd name="T2" fmla="*/ 715 w 751"/>
              <a:gd name="T3" fmla="*/ 655 h 655"/>
              <a:gd name="T4" fmla="*/ 321 w 751"/>
              <a:gd name="T5" fmla="*/ 655 h 655"/>
              <a:gd name="T6" fmla="*/ 223 w 751"/>
              <a:gd name="T7" fmla="*/ 600 h 655"/>
              <a:gd name="T8" fmla="*/ 21 w 751"/>
              <a:gd name="T9" fmla="*/ 256 h 655"/>
              <a:gd name="T10" fmla="*/ 21 w 751"/>
              <a:gd name="T11" fmla="*/ 141 h 655"/>
              <a:gd name="T12" fmla="*/ 104 w 751"/>
              <a:gd name="T13" fmla="*/ 0 h 655"/>
              <a:gd name="connsiteX0" fmla="*/ 9930 w 9930"/>
              <a:gd name="connsiteY0" fmla="*/ 9908 h 10000"/>
              <a:gd name="connsiteX1" fmla="*/ 9451 w 9930"/>
              <a:gd name="connsiteY1" fmla="*/ 10000 h 10000"/>
              <a:gd name="connsiteX2" fmla="*/ 4204 w 9930"/>
              <a:gd name="connsiteY2" fmla="*/ 10000 h 10000"/>
              <a:gd name="connsiteX3" fmla="*/ 2899 w 9930"/>
              <a:gd name="connsiteY3" fmla="*/ 9160 h 10000"/>
              <a:gd name="connsiteX4" fmla="*/ 210 w 9930"/>
              <a:gd name="connsiteY4" fmla="*/ 3908 h 10000"/>
              <a:gd name="connsiteX5" fmla="*/ 210 w 9930"/>
              <a:gd name="connsiteY5" fmla="*/ 2153 h 10000"/>
              <a:gd name="connsiteX6" fmla="*/ 1248 w 9930"/>
              <a:gd name="connsiteY6" fmla="*/ 128 h 10000"/>
              <a:gd name="connsiteX7" fmla="*/ 1315 w 9930"/>
              <a:gd name="connsiteY7" fmla="*/ 0 h 10000"/>
              <a:gd name="connsiteX0" fmla="*/ 10000 w 10000"/>
              <a:gd name="connsiteY0" fmla="*/ 9780 h 9872"/>
              <a:gd name="connsiteX1" fmla="*/ 9518 w 10000"/>
              <a:gd name="connsiteY1" fmla="*/ 9872 h 9872"/>
              <a:gd name="connsiteX2" fmla="*/ 4234 w 10000"/>
              <a:gd name="connsiteY2" fmla="*/ 9872 h 9872"/>
              <a:gd name="connsiteX3" fmla="*/ 2919 w 10000"/>
              <a:gd name="connsiteY3" fmla="*/ 9032 h 9872"/>
              <a:gd name="connsiteX4" fmla="*/ 211 w 10000"/>
              <a:gd name="connsiteY4" fmla="*/ 3780 h 9872"/>
              <a:gd name="connsiteX5" fmla="*/ 211 w 10000"/>
              <a:gd name="connsiteY5" fmla="*/ 2025 h 9872"/>
              <a:gd name="connsiteX6" fmla="*/ 1257 w 10000"/>
              <a:gd name="connsiteY6" fmla="*/ 0 h 9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9872">
                <a:moveTo>
                  <a:pt x="10000" y="9780"/>
                </a:moveTo>
                <a:cubicBezTo>
                  <a:pt x="9853" y="9841"/>
                  <a:pt x="9678" y="9872"/>
                  <a:pt x="9518" y="9872"/>
                </a:cubicBezTo>
                <a:lnTo>
                  <a:pt x="4234" y="9872"/>
                </a:lnTo>
                <a:cubicBezTo>
                  <a:pt x="3698" y="9872"/>
                  <a:pt x="3201" y="9551"/>
                  <a:pt x="2919" y="9032"/>
                </a:cubicBezTo>
                <a:lnTo>
                  <a:pt x="211" y="3780"/>
                </a:lnTo>
                <a:cubicBezTo>
                  <a:pt x="-70" y="3231"/>
                  <a:pt x="-70" y="2559"/>
                  <a:pt x="211" y="2025"/>
                </a:cubicBezTo>
                <a:lnTo>
                  <a:pt x="1257" y="0"/>
                </a:lnTo>
              </a:path>
            </a:pathLst>
          </a:custGeom>
          <a:noFill/>
          <a:ln w="14288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23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A2C06-71E2-4795-87B1-72EF40CFDE3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15BAD67-1172-4754-AB35-0F1B892227A7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31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7FC40-660F-49EC-84D3-93663CEE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906FE-C92A-4C2C-A45E-FB5EADE6F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485900"/>
            <a:ext cx="5524500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EB9E8-12F1-4321-B1B8-EC0891094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85900"/>
            <a:ext cx="5524500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00FFC-82AC-460F-B90A-782B945041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C89E1A-2FFE-4998-B11A-5E11C832FD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BBA8F-EEBF-4A6C-917A-7BE33885C19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DE2D2CB-6F01-44CF-B565-0C478333552B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33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25011-9C8A-4C9E-976A-7D724195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3AF07-E16A-4192-B16C-4D2755846F2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0DD42D3-97A0-4C0A-9C3D-F69F34D99339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890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American Phytopathological Society (APS)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76490D-11CD-4782-A7BE-9BA06F882A7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543494B-3A68-4667-96BD-392ED9990AC2}" type="datetimeyyyy">
              <a:rPr lang="en-US" smtClean="0"/>
              <a:t>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808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9C13-3023-D726-70B6-42470086C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A104-9840-716E-95A3-2C45A4FBD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332B1-EBB5-E38A-FE13-5AC6C9AA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01935-49E2-4D3E-A3EA-8C490349F088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A1893-2F24-2ED5-66DC-FB1E92194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2C39F-5FDB-CA47-40DC-B9AD543B2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32672-990D-438A-86E7-5E01CCA4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0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968C1-5C13-CE4E-86A5-973F056DC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CDAB7-BD43-FE8D-31F2-11AEDBC8E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AD5B6-9ED0-18B3-279C-36CCA5FE1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6A564-8D69-3042-55DE-431714798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8FFF0-21A9-D8BA-671F-9CEF5441B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79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37EA8-313D-7833-F9D4-79708C760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B052A-975A-5161-161E-4643281B52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9CE72-4A3F-7B4E-EA18-CFEC8E8DD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EF78C-F2C1-650C-A0A9-FD039872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FD0FA-DCC0-9EFF-4C5E-8EE21A16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88306-13A7-D032-C4CB-9B568DBC3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42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5E5-0C51-C68A-9FC0-6815C78F9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57C8D-74E8-05A9-598F-F2212B80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D4520-789D-E68D-190F-63A3CDE6D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79EC8D-9FDC-9CD2-F759-0760A36F57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D32C39-2D81-D6DF-2008-7E07E5C34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5D82F9-E388-91DE-29CF-322026C1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533C08-189A-418F-BC23-C2FCF0254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4D51C0-3E9D-2BF2-42E9-B47DDA31C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E80B5-C730-C4E4-572F-9EB13AE92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F0DDB9-9CF1-2F64-AA09-9E0CB702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1BF09-7A82-7DA7-E0C0-29B05517B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DCB48-208E-F664-8CB5-96348B143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936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4B22F4-91CD-1640-4A27-CF514AC2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6E58B-51D3-6BA8-DD09-3721884DE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EFFB2-D61B-D512-E724-E94EF5DA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3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234A4-70A7-2D3D-D37E-813034FF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1B8F-8B6C-1B53-CA56-46C601C47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E1E5FE-1219-0D46-F329-7952C5BB5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F0BC7-D10D-5613-D568-BADF7C484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5EBB37-88CC-D40B-C164-B3CC5906E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8910F-2D07-49A7-970C-A9E9822C2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5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95DB-AF15-E855-E5DD-D39A20DA9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10FD2-7F1E-D727-71FB-BE768118A9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C2786-7F68-EF22-C3CB-A629A27CA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C2B30A-B66F-9FBB-5A71-FA755E978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3EEA9-D965-747E-380F-CCE2E545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83CA7-BF7D-4623-34B5-E385F251B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98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BDB0B3-2375-1545-D345-243705852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D1999-A6AF-9DEB-DDCF-90962F80D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34785-CF6F-856A-DCD0-BF727AC650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DB1CDA-C72E-4BDB-AF2F-E90D9A938DE3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31401-23B1-4A3A-70F8-315A91A2E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F0A78-78A6-82D9-BA08-8E2D10FBE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06B743-9110-471B-A148-27CBACE17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8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B0E00E1-0915-4E5D-8BFF-0FFD63BD9671}"/>
              </a:ext>
            </a:extLst>
          </p:cNvPr>
          <p:cNvSpPr/>
          <p:nvPr userDrawn="1"/>
        </p:nvSpPr>
        <p:spPr>
          <a:xfrm>
            <a:off x="0" y="6596373"/>
            <a:ext cx="11017580" cy="261627"/>
          </a:xfrm>
          <a:custGeom>
            <a:avLst/>
            <a:gdLst>
              <a:gd name="connsiteX0" fmla="*/ 0 w 11017580"/>
              <a:gd name="connsiteY0" fmla="*/ 0 h 261627"/>
              <a:gd name="connsiteX1" fmla="*/ 10782736 w 11017580"/>
              <a:gd name="connsiteY1" fmla="*/ 0 h 261627"/>
              <a:gd name="connsiteX2" fmla="*/ 10782736 w 11017580"/>
              <a:gd name="connsiteY2" fmla="*/ 2 h 261627"/>
              <a:gd name="connsiteX3" fmla="*/ 10784288 w 11017580"/>
              <a:gd name="connsiteY3" fmla="*/ 2 h 261627"/>
              <a:gd name="connsiteX4" fmla="*/ 10904400 w 11017580"/>
              <a:gd name="connsiteY4" fmla="*/ 68526 h 261627"/>
              <a:gd name="connsiteX5" fmla="*/ 10986919 w 11017580"/>
              <a:gd name="connsiteY5" fmla="*/ 209316 h 261627"/>
              <a:gd name="connsiteX6" fmla="*/ 11017580 w 11017580"/>
              <a:gd name="connsiteY6" fmla="*/ 261627 h 261627"/>
              <a:gd name="connsiteX7" fmla="*/ 0 w 11017580"/>
              <a:gd name="connsiteY7" fmla="*/ 261627 h 26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7580" h="261627">
                <a:moveTo>
                  <a:pt x="0" y="0"/>
                </a:moveTo>
                <a:lnTo>
                  <a:pt x="10782736" y="0"/>
                </a:lnTo>
                <a:lnTo>
                  <a:pt x="10782736" y="2"/>
                </a:lnTo>
                <a:lnTo>
                  <a:pt x="10784288" y="2"/>
                </a:lnTo>
                <a:cubicBezTo>
                  <a:pt x="10834568" y="2"/>
                  <a:pt x="10879260" y="26573"/>
                  <a:pt x="10904400" y="68526"/>
                </a:cubicBezTo>
                <a:cubicBezTo>
                  <a:pt x="10935650" y="121844"/>
                  <a:pt x="10962994" y="168496"/>
                  <a:pt x="10986919" y="209316"/>
                </a:cubicBezTo>
                <a:lnTo>
                  <a:pt x="11017580" y="261627"/>
                </a:lnTo>
                <a:lnTo>
                  <a:pt x="0" y="26162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F35C44-2FCD-482F-BF58-84E620F42DBC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5300" y="457200"/>
            <a:ext cx="1120140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3F949-C410-40AC-84EC-BFA8270ABD02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495300" y="1485900"/>
            <a:ext cx="11201400" cy="4762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0E7C2-353D-4AC2-B721-5ACE07A009D9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907640" y="6619875"/>
            <a:ext cx="3702459" cy="215900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The American Phytopathological Society (APS)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F545B-CC3B-4DF2-A429-01E361D6448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E9987EA-89AE-4521-A4A1-59C7EEEFA47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9A361E6-6C99-4131-9E9A-F8E5DF9EE6C3}"/>
              </a:ext>
            </a:extLst>
          </p:cNvPr>
          <p:cNvGrpSpPr/>
          <p:nvPr userDrawn="1"/>
        </p:nvGrpSpPr>
        <p:grpSpPr>
          <a:xfrm>
            <a:off x="11124871" y="5875630"/>
            <a:ext cx="1067129" cy="983335"/>
            <a:chOff x="11124871" y="5875630"/>
            <a:chExt cx="1067129" cy="98333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3AE8B39-7E70-4045-8EB7-39814CE0823E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216451" y="6176492"/>
              <a:ext cx="590893" cy="774054"/>
            </a:xfrm>
            <a:custGeom>
              <a:avLst/>
              <a:gdLst>
                <a:gd name="connsiteX0" fmla="*/ 0 w 590893"/>
                <a:gd name="connsiteY0" fmla="*/ 535555 h 774054"/>
                <a:gd name="connsiteX1" fmla="*/ 0 w 590893"/>
                <a:gd name="connsiteY1" fmla="*/ 238072 h 774054"/>
                <a:gd name="connsiteX2" fmla="*/ 41899 w 590893"/>
                <a:gd name="connsiteY2" fmla="*/ 164557 h 774054"/>
                <a:gd name="connsiteX3" fmla="*/ 301844 w 590893"/>
                <a:gd name="connsiteY3" fmla="*/ 11541 h 774054"/>
                <a:gd name="connsiteX4" fmla="*/ 389062 w 590893"/>
                <a:gd name="connsiteY4" fmla="*/ 11541 h 774054"/>
                <a:gd name="connsiteX5" fmla="*/ 585544 w 590893"/>
                <a:gd name="connsiteY5" fmla="*/ 127200 h 774054"/>
                <a:gd name="connsiteX6" fmla="*/ 590893 w 590893"/>
                <a:gd name="connsiteY6" fmla="*/ 130348 h 774054"/>
                <a:gd name="connsiteX7" fmla="*/ 590893 w 590893"/>
                <a:gd name="connsiteY7" fmla="*/ 644134 h 774054"/>
                <a:gd name="connsiteX8" fmla="*/ 563205 w 590893"/>
                <a:gd name="connsiteY8" fmla="*/ 660433 h 774054"/>
                <a:gd name="connsiteX9" fmla="*/ 389062 w 590893"/>
                <a:gd name="connsiteY9" fmla="*/ 762941 h 774054"/>
                <a:gd name="connsiteX10" fmla="*/ 345453 w 590893"/>
                <a:gd name="connsiteY10" fmla="*/ 774054 h 774054"/>
                <a:gd name="connsiteX11" fmla="*/ 301844 w 590893"/>
                <a:gd name="connsiteY11" fmla="*/ 762941 h 774054"/>
                <a:gd name="connsiteX12" fmla="*/ 41899 w 590893"/>
                <a:gd name="connsiteY12" fmla="*/ 609926 h 774054"/>
                <a:gd name="connsiteX13" fmla="*/ 0 w 590893"/>
                <a:gd name="connsiteY13" fmla="*/ 535555 h 774054"/>
                <a:gd name="connsiteX0" fmla="*/ 0 w 591833"/>
                <a:gd name="connsiteY0" fmla="*/ 535555 h 774054"/>
                <a:gd name="connsiteX1" fmla="*/ 0 w 591833"/>
                <a:gd name="connsiteY1" fmla="*/ 238072 h 774054"/>
                <a:gd name="connsiteX2" fmla="*/ 41899 w 591833"/>
                <a:gd name="connsiteY2" fmla="*/ 164557 h 774054"/>
                <a:gd name="connsiteX3" fmla="*/ 301844 w 591833"/>
                <a:gd name="connsiteY3" fmla="*/ 11541 h 774054"/>
                <a:gd name="connsiteX4" fmla="*/ 389062 w 591833"/>
                <a:gd name="connsiteY4" fmla="*/ 11541 h 774054"/>
                <a:gd name="connsiteX5" fmla="*/ 585544 w 591833"/>
                <a:gd name="connsiteY5" fmla="*/ 127200 h 774054"/>
                <a:gd name="connsiteX6" fmla="*/ 590893 w 591833"/>
                <a:gd name="connsiteY6" fmla="*/ 130348 h 774054"/>
                <a:gd name="connsiteX7" fmla="*/ 591833 w 591833"/>
                <a:gd name="connsiteY7" fmla="*/ 594655 h 774054"/>
                <a:gd name="connsiteX8" fmla="*/ 590893 w 591833"/>
                <a:gd name="connsiteY8" fmla="*/ 644134 h 774054"/>
                <a:gd name="connsiteX9" fmla="*/ 563205 w 591833"/>
                <a:gd name="connsiteY9" fmla="*/ 660433 h 774054"/>
                <a:gd name="connsiteX10" fmla="*/ 389062 w 591833"/>
                <a:gd name="connsiteY10" fmla="*/ 762941 h 774054"/>
                <a:gd name="connsiteX11" fmla="*/ 345453 w 591833"/>
                <a:gd name="connsiteY11" fmla="*/ 774054 h 774054"/>
                <a:gd name="connsiteX12" fmla="*/ 301844 w 591833"/>
                <a:gd name="connsiteY12" fmla="*/ 762941 h 774054"/>
                <a:gd name="connsiteX13" fmla="*/ 41899 w 591833"/>
                <a:gd name="connsiteY13" fmla="*/ 609926 h 774054"/>
                <a:gd name="connsiteX14" fmla="*/ 0 w 591833"/>
                <a:gd name="connsiteY14" fmla="*/ 535555 h 774054"/>
                <a:gd name="connsiteX0" fmla="*/ 0 w 591950"/>
                <a:gd name="connsiteY0" fmla="*/ 535555 h 774054"/>
                <a:gd name="connsiteX1" fmla="*/ 0 w 591950"/>
                <a:gd name="connsiteY1" fmla="*/ 238072 h 774054"/>
                <a:gd name="connsiteX2" fmla="*/ 41899 w 591950"/>
                <a:gd name="connsiteY2" fmla="*/ 164557 h 774054"/>
                <a:gd name="connsiteX3" fmla="*/ 301844 w 591950"/>
                <a:gd name="connsiteY3" fmla="*/ 11541 h 774054"/>
                <a:gd name="connsiteX4" fmla="*/ 389062 w 591950"/>
                <a:gd name="connsiteY4" fmla="*/ 11541 h 774054"/>
                <a:gd name="connsiteX5" fmla="*/ 585544 w 591950"/>
                <a:gd name="connsiteY5" fmla="*/ 127200 h 774054"/>
                <a:gd name="connsiteX6" fmla="*/ 590893 w 591950"/>
                <a:gd name="connsiteY6" fmla="*/ 130348 h 774054"/>
                <a:gd name="connsiteX7" fmla="*/ 591833 w 591950"/>
                <a:gd name="connsiteY7" fmla="*/ 188890 h 774054"/>
                <a:gd name="connsiteX8" fmla="*/ 591833 w 591950"/>
                <a:gd name="connsiteY8" fmla="*/ 594655 h 774054"/>
                <a:gd name="connsiteX9" fmla="*/ 590893 w 591950"/>
                <a:gd name="connsiteY9" fmla="*/ 644134 h 774054"/>
                <a:gd name="connsiteX10" fmla="*/ 563205 w 591950"/>
                <a:gd name="connsiteY10" fmla="*/ 660433 h 774054"/>
                <a:gd name="connsiteX11" fmla="*/ 389062 w 591950"/>
                <a:gd name="connsiteY11" fmla="*/ 762941 h 774054"/>
                <a:gd name="connsiteX12" fmla="*/ 345453 w 591950"/>
                <a:gd name="connsiteY12" fmla="*/ 774054 h 774054"/>
                <a:gd name="connsiteX13" fmla="*/ 301844 w 591950"/>
                <a:gd name="connsiteY13" fmla="*/ 762941 h 774054"/>
                <a:gd name="connsiteX14" fmla="*/ 41899 w 591950"/>
                <a:gd name="connsiteY14" fmla="*/ 609926 h 774054"/>
                <a:gd name="connsiteX15" fmla="*/ 0 w 591950"/>
                <a:gd name="connsiteY15" fmla="*/ 535555 h 774054"/>
                <a:gd name="connsiteX0" fmla="*/ 591833 w 683273"/>
                <a:gd name="connsiteY0" fmla="*/ 188890 h 774054"/>
                <a:gd name="connsiteX1" fmla="*/ 591833 w 683273"/>
                <a:gd name="connsiteY1" fmla="*/ 594655 h 774054"/>
                <a:gd name="connsiteX2" fmla="*/ 590893 w 683273"/>
                <a:gd name="connsiteY2" fmla="*/ 644134 h 774054"/>
                <a:gd name="connsiteX3" fmla="*/ 563205 w 683273"/>
                <a:gd name="connsiteY3" fmla="*/ 660433 h 774054"/>
                <a:gd name="connsiteX4" fmla="*/ 389062 w 683273"/>
                <a:gd name="connsiteY4" fmla="*/ 762941 h 774054"/>
                <a:gd name="connsiteX5" fmla="*/ 345453 w 683273"/>
                <a:gd name="connsiteY5" fmla="*/ 774054 h 774054"/>
                <a:gd name="connsiteX6" fmla="*/ 301844 w 683273"/>
                <a:gd name="connsiteY6" fmla="*/ 762941 h 774054"/>
                <a:gd name="connsiteX7" fmla="*/ 41899 w 683273"/>
                <a:gd name="connsiteY7" fmla="*/ 609926 h 774054"/>
                <a:gd name="connsiteX8" fmla="*/ 0 w 683273"/>
                <a:gd name="connsiteY8" fmla="*/ 535555 h 774054"/>
                <a:gd name="connsiteX9" fmla="*/ 0 w 683273"/>
                <a:gd name="connsiteY9" fmla="*/ 238072 h 774054"/>
                <a:gd name="connsiteX10" fmla="*/ 41899 w 683273"/>
                <a:gd name="connsiteY10" fmla="*/ 164557 h 774054"/>
                <a:gd name="connsiteX11" fmla="*/ 301844 w 683273"/>
                <a:gd name="connsiteY11" fmla="*/ 11541 h 774054"/>
                <a:gd name="connsiteX12" fmla="*/ 389062 w 683273"/>
                <a:gd name="connsiteY12" fmla="*/ 11541 h 774054"/>
                <a:gd name="connsiteX13" fmla="*/ 585544 w 683273"/>
                <a:gd name="connsiteY13" fmla="*/ 127200 h 774054"/>
                <a:gd name="connsiteX14" fmla="*/ 590893 w 683273"/>
                <a:gd name="connsiteY14" fmla="*/ 130348 h 774054"/>
                <a:gd name="connsiteX15" fmla="*/ 683273 w 683273"/>
                <a:gd name="connsiteY15" fmla="*/ 280330 h 774054"/>
                <a:gd name="connsiteX0" fmla="*/ 591833 w 591950"/>
                <a:gd name="connsiteY0" fmla="*/ 188890 h 774054"/>
                <a:gd name="connsiteX1" fmla="*/ 591833 w 591950"/>
                <a:gd name="connsiteY1" fmla="*/ 594655 h 774054"/>
                <a:gd name="connsiteX2" fmla="*/ 590893 w 591950"/>
                <a:gd name="connsiteY2" fmla="*/ 644134 h 774054"/>
                <a:gd name="connsiteX3" fmla="*/ 563205 w 591950"/>
                <a:gd name="connsiteY3" fmla="*/ 660433 h 774054"/>
                <a:gd name="connsiteX4" fmla="*/ 389062 w 591950"/>
                <a:gd name="connsiteY4" fmla="*/ 762941 h 774054"/>
                <a:gd name="connsiteX5" fmla="*/ 345453 w 591950"/>
                <a:gd name="connsiteY5" fmla="*/ 774054 h 774054"/>
                <a:gd name="connsiteX6" fmla="*/ 301844 w 591950"/>
                <a:gd name="connsiteY6" fmla="*/ 762941 h 774054"/>
                <a:gd name="connsiteX7" fmla="*/ 41899 w 591950"/>
                <a:gd name="connsiteY7" fmla="*/ 609926 h 774054"/>
                <a:gd name="connsiteX8" fmla="*/ 0 w 591950"/>
                <a:gd name="connsiteY8" fmla="*/ 535555 h 774054"/>
                <a:gd name="connsiteX9" fmla="*/ 0 w 591950"/>
                <a:gd name="connsiteY9" fmla="*/ 238072 h 774054"/>
                <a:gd name="connsiteX10" fmla="*/ 41899 w 591950"/>
                <a:gd name="connsiteY10" fmla="*/ 164557 h 774054"/>
                <a:gd name="connsiteX11" fmla="*/ 301844 w 591950"/>
                <a:gd name="connsiteY11" fmla="*/ 11541 h 774054"/>
                <a:gd name="connsiteX12" fmla="*/ 389062 w 591950"/>
                <a:gd name="connsiteY12" fmla="*/ 11541 h 774054"/>
                <a:gd name="connsiteX13" fmla="*/ 585544 w 591950"/>
                <a:gd name="connsiteY13" fmla="*/ 127200 h 774054"/>
                <a:gd name="connsiteX14" fmla="*/ 590893 w 591950"/>
                <a:gd name="connsiteY14" fmla="*/ 130348 h 774054"/>
                <a:gd name="connsiteX0" fmla="*/ 591833 w 591833"/>
                <a:gd name="connsiteY0" fmla="*/ 594655 h 774054"/>
                <a:gd name="connsiteX1" fmla="*/ 590893 w 591833"/>
                <a:gd name="connsiteY1" fmla="*/ 644134 h 774054"/>
                <a:gd name="connsiteX2" fmla="*/ 563205 w 591833"/>
                <a:gd name="connsiteY2" fmla="*/ 660433 h 774054"/>
                <a:gd name="connsiteX3" fmla="*/ 389062 w 591833"/>
                <a:gd name="connsiteY3" fmla="*/ 762941 h 774054"/>
                <a:gd name="connsiteX4" fmla="*/ 345453 w 591833"/>
                <a:gd name="connsiteY4" fmla="*/ 774054 h 774054"/>
                <a:gd name="connsiteX5" fmla="*/ 301844 w 591833"/>
                <a:gd name="connsiteY5" fmla="*/ 762941 h 774054"/>
                <a:gd name="connsiteX6" fmla="*/ 41899 w 591833"/>
                <a:gd name="connsiteY6" fmla="*/ 609926 h 774054"/>
                <a:gd name="connsiteX7" fmla="*/ 0 w 591833"/>
                <a:gd name="connsiteY7" fmla="*/ 535555 h 774054"/>
                <a:gd name="connsiteX8" fmla="*/ 0 w 591833"/>
                <a:gd name="connsiteY8" fmla="*/ 238072 h 774054"/>
                <a:gd name="connsiteX9" fmla="*/ 41899 w 591833"/>
                <a:gd name="connsiteY9" fmla="*/ 164557 h 774054"/>
                <a:gd name="connsiteX10" fmla="*/ 301844 w 591833"/>
                <a:gd name="connsiteY10" fmla="*/ 11541 h 774054"/>
                <a:gd name="connsiteX11" fmla="*/ 389062 w 591833"/>
                <a:gd name="connsiteY11" fmla="*/ 11541 h 774054"/>
                <a:gd name="connsiteX12" fmla="*/ 585544 w 591833"/>
                <a:gd name="connsiteY12" fmla="*/ 127200 h 774054"/>
                <a:gd name="connsiteX13" fmla="*/ 590893 w 591833"/>
                <a:gd name="connsiteY13" fmla="*/ 130348 h 774054"/>
                <a:gd name="connsiteX0" fmla="*/ 590893 w 590893"/>
                <a:gd name="connsiteY0" fmla="*/ 644134 h 774054"/>
                <a:gd name="connsiteX1" fmla="*/ 563205 w 590893"/>
                <a:gd name="connsiteY1" fmla="*/ 660433 h 774054"/>
                <a:gd name="connsiteX2" fmla="*/ 389062 w 590893"/>
                <a:gd name="connsiteY2" fmla="*/ 762941 h 774054"/>
                <a:gd name="connsiteX3" fmla="*/ 345453 w 590893"/>
                <a:gd name="connsiteY3" fmla="*/ 774054 h 774054"/>
                <a:gd name="connsiteX4" fmla="*/ 301844 w 590893"/>
                <a:gd name="connsiteY4" fmla="*/ 762941 h 774054"/>
                <a:gd name="connsiteX5" fmla="*/ 41899 w 590893"/>
                <a:gd name="connsiteY5" fmla="*/ 609926 h 774054"/>
                <a:gd name="connsiteX6" fmla="*/ 0 w 590893"/>
                <a:gd name="connsiteY6" fmla="*/ 535555 h 774054"/>
                <a:gd name="connsiteX7" fmla="*/ 0 w 590893"/>
                <a:gd name="connsiteY7" fmla="*/ 238072 h 774054"/>
                <a:gd name="connsiteX8" fmla="*/ 41899 w 590893"/>
                <a:gd name="connsiteY8" fmla="*/ 164557 h 774054"/>
                <a:gd name="connsiteX9" fmla="*/ 301844 w 590893"/>
                <a:gd name="connsiteY9" fmla="*/ 11541 h 774054"/>
                <a:gd name="connsiteX10" fmla="*/ 389062 w 590893"/>
                <a:gd name="connsiteY10" fmla="*/ 11541 h 774054"/>
                <a:gd name="connsiteX11" fmla="*/ 585544 w 590893"/>
                <a:gd name="connsiteY11" fmla="*/ 127200 h 774054"/>
                <a:gd name="connsiteX12" fmla="*/ 590893 w 590893"/>
                <a:gd name="connsiteY12" fmla="*/ 130348 h 77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0893" h="774054">
                  <a:moveTo>
                    <a:pt x="590893" y="644134"/>
                  </a:moveTo>
                  <a:lnTo>
                    <a:pt x="563205" y="660433"/>
                  </a:lnTo>
                  <a:lnTo>
                    <a:pt x="389062" y="762941"/>
                  </a:lnTo>
                  <a:cubicBezTo>
                    <a:pt x="375381" y="770635"/>
                    <a:pt x="359990" y="774054"/>
                    <a:pt x="345453" y="774054"/>
                  </a:cubicBezTo>
                  <a:cubicBezTo>
                    <a:pt x="330062" y="774054"/>
                    <a:pt x="315525" y="770635"/>
                    <a:pt x="301844" y="762941"/>
                  </a:cubicBezTo>
                  <a:lnTo>
                    <a:pt x="41899" y="609926"/>
                  </a:lnTo>
                  <a:cubicBezTo>
                    <a:pt x="15392" y="594539"/>
                    <a:pt x="0" y="566329"/>
                    <a:pt x="0" y="535555"/>
                  </a:cubicBezTo>
                  <a:lnTo>
                    <a:pt x="0" y="238072"/>
                  </a:lnTo>
                  <a:cubicBezTo>
                    <a:pt x="0" y="208153"/>
                    <a:pt x="15392" y="179944"/>
                    <a:pt x="41899" y="164557"/>
                  </a:cubicBezTo>
                  <a:lnTo>
                    <a:pt x="301844" y="11541"/>
                  </a:lnTo>
                  <a:cubicBezTo>
                    <a:pt x="328352" y="-3846"/>
                    <a:pt x="361700" y="-3846"/>
                    <a:pt x="389062" y="11541"/>
                  </a:cubicBezTo>
                  <a:lnTo>
                    <a:pt x="585544" y="127200"/>
                  </a:lnTo>
                  <a:lnTo>
                    <a:pt x="590893" y="130348"/>
                  </a:lnTo>
                </a:path>
              </a:pathLst>
            </a:custGeom>
            <a:noFill/>
            <a:ln w="95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B8B5552-1225-4CA9-BEC7-70EBC69315E6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658571" y="6033107"/>
              <a:ext cx="690906" cy="375951"/>
            </a:xfrm>
            <a:custGeom>
              <a:avLst/>
              <a:gdLst>
                <a:gd name="connsiteX0" fmla="*/ 0 w 690906"/>
                <a:gd name="connsiteY0" fmla="*/ 137452 h 375951"/>
                <a:gd name="connsiteX1" fmla="*/ 0 w 690906"/>
                <a:gd name="connsiteY1" fmla="*/ 39259 h 375951"/>
                <a:gd name="connsiteX2" fmla="*/ 0 w 690906"/>
                <a:gd name="connsiteY2" fmla="*/ 0 h 375951"/>
                <a:gd name="connsiteX3" fmla="*/ 690906 w 690906"/>
                <a:gd name="connsiteY3" fmla="*/ 0 h 375951"/>
                <a:gd name="connsiteX4" fmla="*/ 690906 w 690906"/>
                <a:gd name="connsiteY4" fmla="*/ 11951 h 375951"/>
                <a:gd name="connsiteX5" fmla="*/ 690906 w 690906"/>
                <a:gd name="connsiteY5" fmla="*/ 137452 h 375951"/>
                <a:gd name="connsiteX6" fmla="*/ 649007 w 690906"/>
                <a:gd name="connsiteY6" fmla="*/ 211823 h 375951"/>
                <a:gd name="connsiteX7" fmla="*/ 389062 w 690906"/>
                <a:gd name="connsiteY7" fmla="*/ 364838 h 375951"/>
                <a:gd name="connsiteX8" fmla="*/ 345453 w 690906"/>
                <a:gd name="connsiteY8" fmla="*/ 375951 h 375951"/>
                <a:gd name="connsiteX9" fmla="*/ 301844 w 690906"/>
                <a:gd name="connsiteY9" fmla="*/ 364838 h 375951"/>
                <a:gd name="connsiteX10" fmla="*/ 41899 w 690906"/>
                <a:gd name="connsiteY10" fmla="*/ 211823 h 375951"/>
                <a:gd name="connsiteX11" fmla="*/ 0 w 690906"/>
                <a:gd name="connsiteY11" fmla="*/ 137452 h 375951"/>
                <a:gd name="connsiteX0" fmla="*/ 0 w 690906"/>
                <a:gd name="connsiteY0" fmla="*/ 137453 h 375952"/>
                <a:gd name="connsiteX1" fmla="*/ 0 w 690906"/>
                <a:gd name="connsiteY1" fmla="*/ 39260 h 375952"/>
                <a:gd name="connsiteX2" fmla="*/ 0 w 690906"/>
                <a:gd name="connsiteY2" fmla="*/ 1 h 375952"/>
                <a:gd name="connsiteX3" fmla="*/ 208941 w 690906"/>
                <a:gd name="connsiteY3" fmla="*/ 0 h 375952"/>
                <a:gd name="connsiteX4" fmla="*/ 690906 w 690906"/>
                <a:gd name="connsiteY4" fmla="*/ 1 h 375952"/>
                <a:gd name="connsiteX5" fmla="*/ 690906 w 690906"/>
                <a:gd name="connsiteY5" fmla="*/ 11952 h 375952"/>
                <a:gd name="connsiteX6" fmla="*/ 690906 w 690906"/>
                <a:gd name="connsiteY6" fmla="*/ 137453 h 375952"/>
                <a:gd name="connsiteX7" fmla="*/ 649007 w 690906"/>
                <a:gd name="connsiteY7" fmla="*/ 211824 h 375952"/>
                <a:gd name="connsiteX8" fmla="*/ 389062 w 690906"/>
                <a:gd name="connsiteY8" fmla="*/ 364839 h 375952"/>
                <a:gd name="connsiteX9" fmla="*/ 345453 w 690906"/>
                <a:gd name="connsiteY9" fmla="*/ 375952 h 375952"/>
                <a:gd name="connsiteX10" fmla="*/ 301844 w 690906"/>
                <a:gd name="connsiteY10" fmla="*/ 364839 h 375952"/>
                <a:gd name="connsiteX11" fmla="*/ 41899 w 690906"/>
                <a:gd name="connsiteY11" fmla="*/ 211824 h 375952"/>
                <a:gd name="connsiteX12" fmla="*/ 0 w 690906"/>
                <a:gd name="connsiteY12" fmla="*/ 137453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12" fmla="*/ 300381 w 690906"/>
                <a:gd name="connsiteY12" fmla="*/ 91440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0" fmla="*/ 690906 w 690906"/>
                <a:gd name="connsiteY0" fmla="*/ 0 h 375951"/>
                <a:gd name="connsiteX1" fmla="*/ 690906 w 690906"/>
                <a:gd name="connsiteY1" fmla="*/ 11951 h 375951"/>
                <a:gd name="connsiteX2" fmla="*/ 690906 w 690906"/>
                <a:gd name="connsiteY2" fmla="*/ 137452 h 375951"/>
                <a:gd name="connsiteX3" fmla="*/ 649007 w 690906"/>
                <a:gd name="connsiteY3" fmla="*/ 211823 h 375951"/>
                <a:gd name="connsiteX4" fmla="*/ 389062 w 690906"/>
                <a:gd name="connsiteY4" fmla="*/ 364838 h 375951"/>
                <a:gd name="connsiteX5" fmla="*/ 345453 w 690906"/>
                <a:gd name="connsiteY5" fmla="*/ 375951 h 375951"/>
                <a:gd name="connsiteX6" fmla="*/ 301844 w 690906"/>
                <a:gd name="connsiteY6" fmla="*/ 364838 h 375951"/>
                <a:gd name="connsiteX7" fmla="*/ 41899 w 690906"/>
                <a:gd name="connsiteY7" fmla="*/ 211823 h 375951"/>
                <a:gd name="connsiteX8" fmla="*/ 0 w 690906"/>
                <a:gd name="connsiteY8" fmla="*/ 137452 h 375951"/>
                <a:gd name="connsiteX9" fmla="*/ 0 w 690906"/>
                <a:gd name="connsiteY9" fmla="*/ 39259 h 375951"/>
                <a:gd name="connsiteX10" fmla="*/ 0 w 690906"/>
                <a:gd name="connsiteY10" fmla="*/ 0 h 37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0906" h="375951">
                  <a:moveTo>
                    <a:pt x="690906" y="0"/>
                  </a:moveTo>
                  <a:lnTo>
                    <a:pt x="690906" y="11951"/>
                  </a:lnTo>
                  <a:lnTo>
                    <a:pt x="690906" y="137452"/>
                  </a:lnTo>
                  <a:cubicBezTo>
                    <a:pt x="690906" y="168226"/>
                    <a:pt x="674660" y="196436"/>
                    <a:pt x="649007" y="211823"/>
                  </a:cubicBezTo>
                  <a:lnTo>
                    <a:pt x="389062" y="364838"/>
                  </a:lnTo>
                  <a:cubicBezTo>
                    <a:pt x="375381" y="372532"/>
                    <a:pt x="359990" y="375951"/>
                    <a:pt x="345453" y="375951"/>
                  </a:cubicBezTo>
                  <a:cubicBezTo>
                    <a:pt x="330062" y="375951"/>
                    <a:pt x="315525" y="372532"/>
                    <a:pt x="301844" y="364838"/>
                  </a:cubicBezTo>
                  <a:lnTo>
                    <a:pt x="41899" y="211823"/>
                  </a:lnTo>
                  <a:cubicBezTo>
                    <a:pt x="15392" y="196436"/>
                    <a:pt x="0" y="168226"/>
                    <a:pt x="0" y="137452"/>
                  </a:cubicBezTo>
                  <a:lnTo>
                    <a:pt x="0" y="39259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8DFF4E3-A6E4-41DE-9327-1798C43ECC77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941553" y="6607553"/>
              <a:ext cx="197485" cy="303409"/>
            </a:xfrm>
            <a:custGeom>
              <a:avLst/>
              <a:gdLst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97485 w 197485"/>
                <a:gd name="connsiteY3" fmla="*/ 0 h 303409"/>
                <a:gd name="connsiteX4" fmla="*/ 197485 w 197485"/>
                <a:gd name="connsiteY4" fmla="*/ 303409 h 303409"/>
                <a:gd name="connsiteX5" fmla="*/ 41899 w 197485"/>
                <a:gd name="connsiteY5" fmla="*/ 211825 h 303409"/>
                <a:gd name="connsiteX6" fmla="*/ 0 w 197485"/>
                <a:gd name="connsiteY6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7485 w 197485"/>
                <a:gd name="connsiteY5" fmla="*/ 303409 h 303409"/>
                <a:gd name="connsiteX6" fmla="*/ 41899 w 197485"/>
                <a:gd name="connsiteY6" fmla="*/ 211825 h 303409"/>
                <a:gd name="connsiteX7" fmla="*/ 0 w 197485"/>
                <a:gd name="connsiteY7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5579 w 197485"/>
                <a:gd name="connsiteY5" fmla="*/ 102871 h 303409"/>
                <a:gd name="connsiteX6" fmla="*/ 197485 w 197485"/>
                <a:gd name="connsiteY6" fmla="*/ 303409 h 303409"/>
                <a:gd name="connsiteX7" fmla="*/ 41899 w 197485"/>
                <a:gd name="connsiteY7" fmla="*/ 211825 h 303409"/>
                <a:gd name="connsiteX8" fmla="*/ 0 w 197485"/>
                <a:gd name="connsiteY8" fmla="*/ 137453 h 303409"/>
                <a:gd name="connsiteX0" fmla="*/ 195579 w 287019"/>
                <a:gd name="connsiteY0" fmla="*/ 102871 h 303409"/>
                <a:gd name="connsiteX1" fmla="*/ 197485 w 287019"/>
                <a:gd name="connsiteY1" fmla="*/ 303409 h 303409"/>
                <a:gd name="connsiteX2" fmla="*/ 41899 w 287019"/>
                <a:gd name="connsiteY2" fmla="*/ 211825 h 303409"/>
                <a:gd name="connsiteX3" fmla="*/ 0 w 287019"/>
                <a:gd name="connsiteY3" fmla="*/ 137453 h 303409"/>
                <a:gd name="connsiteX4" fmla="*/ 0 w 287019"/>
                <a:gd name="connsiteY4" fmla="*/ 39261 h 303409"/>
                <a:gd name="connsiteX5" fmla="*/ 0 w 287019"/>
                <a:gd name="connsiteY5" fmla="*/ 0 h 303409"/>
                <a:gd name="connsiteX6" fmla="*/ 104139 w 287019"/>
                <a:gd name="connsiteY6" fmla="*/ 1 h 303409"/>
                <a:gd name="connsiteX7" fmla="*/ 197485 w 287019"/>
                <a:gd name="connsiteY7" fmla="*/ 0 h 303409"/>
                <a:gd name="connsiteX8" fmla="*/ 287019 w 287019"/>
                <a:gd name="connsiteY8" fmla="*/ 194311 h 303409"/>
                <a:gd name="connsiteX0" fmla="*/ 195579 w 197485"/>
                <a:gd name="connsiteY0" fmla="*/ 102871 h 303409"/>
                <a:gd name="connsiteX1" fmla="*/ 197485 w 197485"/>
                <a:gd name="connsiteY1" fmla="*/ 303409 h 303409"/>
                <a:gd name="connsiteX2" fmla="*/ 41899 w 197485"/>
                <a:gd name="connsiteY2" fmla="*/ 211825 h 303409"/>
                <a:gd name="connsiteX3" fmla="*/ 0 w 197485"/>
                <a:gd name="connsiteY3" fmla="*/ 137453 h 303409"/>
                <a:gd name="connsiteX4" fmla="*/ 0 w 197485"/>
                <a:gd name="connsiteY4" fmla="*/ 39261 h 303409"/>
                <a:gd name="connsiteX5" fmla="*/ 0 w 197485"/>
                <a:gd name="connsiteY5" fmla="*/ 0 h 303409"/>
                <a:gd name="connsiteX6" fmla="*/ 104139 w 197485"/>
                <a:gd name="connsiteY6" fmla="*/ 1 h 303409"/>
                <a:gd name="connsiteX7" fmla="*/ 197485 w 197485"/>
                <a:gd name="connsiteY7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6" fmla="*/ 197485 w 197485"/>
                <a:gd name="connsiteY6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85" h="303409">
                  <a:moveTo>
                    <a:pt x="197485" y="303409"/>
                  </a:moveTo>
                  <a:lnTo>
                    <a:pt x="41899" y="211825"/>
                  </a:lnTo>
                  <a:cubicBezTo>
                    <a:pt x="15392" y="196437"/>
                    <a:pt x="0" y="168227"/>
                    <a:pt x="0" y="137453"/>
                  </a:cubicBezTo>
                  <a:lnTo>
                    <a:pt x="0" y="39261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04E1F93-4E9D-4E57-BCF1-582F7F2F2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6199" y="6619875"/>
            <a:ext cx="282129" cy="219456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0CF18CA9-C863-4D37-8E01-1FCC1B8770C5}" type="datetimeyyyy">
              <a:rPr lang="en-US" smtClean="0"/>
              <a:t>2025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AF6FF-A9B7-460B-AD99-8874757E74E9}"/>
              </a:ext>
            </a:extLst>
          </p:cNvPr>
          <p:cNvSpPr txBox="1"/>
          <p:nvPr userDrawn="1"/>
        </p:nvSpPr>
        <p:spPr>
          <a:xfrm>
            <a:off x="495300" y="6619875"/>
            <a:ext cx="94578" cy="246221"/>
          </a:xfrm>
          <a:prstGeom prst="rect">
            <a:avLst/>
          </a:prstGeom>
          <a:noFill/>
        </p:spPr>
        <p:txBody>
          <a:bodyPr wrap="none" lIns="0" tIns="45720" rIns="0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45534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715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573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ourier New" panose="02070309020205020404" pitchFamily="49" charset="0"/>
        <a:buChar char="o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312">
          <p15:clr>
            <a:srgbClr val="F26B43"/>
          </p15:clr>
        </p15:guide>
        <p15:guide id="3" pos="7368">
          <p15:clr>
            <a:srgbClr val="F26B43"/>
          </p15:clr>
        </p15:guide>
        <p15:guide id="4" orient="horz" pos="936">
          <p15:clr>
            <a:srgbClr val="F26B43"/>
          </p15:clr>
        </p15:guide>
        <p15:guide id="5" orient="horz" pos="39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25.tmp"/><Relationship Id="rId4" Type="http://schemas.openxmlformats.org/officeDocument/2006/relationships/image" Target="../media/image24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doi/10.5555/3295222.329523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26.png"/><Relationship Id="rId4" Type="http://schemas.microsoft.com/office/2017/06/relationships/model3d" Target="../media/model3d1.glb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ning.com/books/machine-learning-with-r-the-tidyverse-and-ml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mlr3book.mlr-org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AeSFSa-6CD0oLyhwG8bUnATs_fPSKB-O?usp=drive_lin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7435CB5-64E4-A2E5-B07F-327B6BE3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001" y="1539079"/>
            <a:ext cx="7226882" cy="30559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3211E3-BE54-5114-8FD3-F6316FFE6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324" y="1663479"/>
            <a:ext cx="9595005" cy="1247777"/>
          </a:xfrm>
          <a:solidFill>
            <a:srgbClr val="FFFFFF">
              <a:alpha val="74902"/>
            </a:srgbClr>
          </a:solidFill>
          <a:ln w="57150">
            <a:solidFill>
              <a:srgbClr val="ED7C2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solidFill>
                  <a:srgbClr val="000099"/>
                </a:solidFill>
                <a:latin typeface="Trade Gothic Next" panose="020B0503040303020004" pitchFamily="34" charset="0"/>
              </a:rPr>
              <a:t>Epidemic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3EDBC-4934-6624-BC11-198B36BA2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324" y="2948426"/>
            <a:ext cx="9595005" cy="1699774"/>
          </a:xfrm>
          <a:solidFill>
            <a:srgbClr val="FFFFFF">
              <a:alpha val="74902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4000" b="1" dirty="0">
                <a:latin typeface="Trade Gothic Next" panose="020B0503040303020004" pitchFamily="34" charset="0"/>
              </a:rPr>
              <a:t>Tackling Global Challenges in Plant Pathology with AI: Forecasting, Imaging, and Protein Prediction</a:t>
            </a:r>
          </a:p>
        </p:txBody>
      </p:sp>
      <p:pic>
        <p:nvPicPr>
          <p:cNvPr id="1042" name="Picture 1041">
            <a:extLst>
              <a:ext uri="{FF2B5EF4-FFF2-40B4-BE49-F238E27FC236}">
                <a16:creationId xmlns:a16="http://schemas.microsoft.com/office/drawing/2014/main" id="{4D91086E-1819-68B9-949F-89D4B7CB0C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910" t="41866" r="-1" b="-1"/>
          <a:stretch/>
        </p:blipFill>
        <p:spPr>
          <a:xfrm>
            <a:off x="0" y="0"/>
            <a:ext cx="1473045" cy="1368070"/>
          </a:xfrm>
          <a:prstGeom prst="rect">
            <a:avLst/>
          </a:prstGeom>
        </p:spPr>
      </p:pic>
      <p:pic>
        <p:nvPicPr>
          <p:cNvPr id="1043" name="Picture 1042">
            <a:extLst>
              <a:ext uri="{FF2B5EF4-FFF2-40B4-BE49-F238E27FC236}">
                <a16:creationId xmlns:a16="http://schemas.microsoft.com/office/drawing/2014/main" id="{6B1DA7FE-A8F7-A01A-F3E4-AB4783FD3A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932" t="41863" r="36842" b="1"/>
          <a:stretch/>
        </p:blipFill>
        <p:spPr>
          <a:xfrm>
            <a:off x="10718955" y="0"/>
            <a:ext cx="1473045" cy="1368070"/>
          </a:xfrm>
          <a:prstGeom prst="rect">
            <a:avLst/>
          </a:prstGeom>
        </p:spPr>
      </p:pic>
      <p:sp>
        <p:nvSpPr>
          <p:cNvPr id="1045" name="Content Placeholder 2">
            <a:extLst>
              <a:ext uri="{FF2B5EF4-FFF2-40B4-BE49-F238E27FC236}">
                <a16:creationId xmlns:a16="http://schemas.microsoft.com/office/drawing/2014/main" id="{6FBC9A3F-D6D7-01C9-AD62-172C0F41FC71}"/>
              </a:ext>
            </a:extLst>
          </p:cNvPr>
          <p:cNvSpPr txBox="1">
            <a:spLocks/>
          </p:cNvSpPr>
          <p:nvPr/>
        </p:nvSpPr>
        <p:spPr>
          <a:xfrm>
            <a:off x="1690904" y="4685370"/>
            <a:ext cx="8810192" cy="1104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573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A.</a:t>
            </a:r>
            <a:r>
              <a:rPr lang="en-US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rade Gothic Next" panose="020B0503040303020004" pitchFamily="34" charset="0"/>
              </a:rPr>
              <a:t>I. </a:t>
            </a:r>
            <a:r>
              <a:rPr 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Trade Gothic Next" panose="020B0503040303020004" pitchFamily="34" charset="0"/>
              </a:rPr>
              <a:t>Plex Sulá </a:t>
            </a:r>
            <a:r>
              <a:rPr lang="en-US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rade Gothic Next" panose="020B0503040303020004" pitchFamily="34" charset="0"/>
              </a:rPr>
              <a:t>and the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Garrett Lab</a:t>
            </a:r>
          </a:p>
        </p:txBody>
      </p:sp>
      <p:pic>
        <p:nvPicPr>
          <p:cNvPr id="16" name="Picture 2" descr="Global Food Systems Institute - University of Florida, Institute of Food  and Agricultural Sciences - UF/IFAS">
            <a:extLst>
              <a:ext uri="{FF2B5EF4-FFF2-40B4-BE49-F238E27FC236}">
                <a16:creationId xmlns:a16="http://schemas.microsoft.com/office/drawing/2014/main" id="{392C207B-EC1F-74CB-F110-57B1DA230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627" y="5807584"/>
            <a:ext cx="274320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D75FDB6-BC0E-ACCB-7591-6CC21E51DFD5}"/>
              </a:ext>
            </a:extLst>
          </p:cNvPr>
          <p:cNvGrpSpPr>
            <a:grpSpLocks noChangeAspect="1"/>
          </p:cNvGrpSpPr>
          <p:nvPr/>
        </p:nvGrpSpPr>
        <p:grpSpPr>
          <a:xfrm>
            <a:off x="6240174" y="5785961"/>
            <a:ext cx="2743200" cy="848925"/>
            <a:chOff x="5973893" y="5731758"/>
            <a:chExt cx="3719147" cy="1150946"/>
          </a:xfrm>
        </p:grpSpPr>
        <p:pic>
          <p:nvPicPr>
            <p:cNvPr id="18" name="Picture 6" descr="Brand Center » Emerging Pathogens Institute » University of Florida">
              <a:extLst>
                <a:ext uri="{FF2B5EF4-FFF2-40B4-BE49-F238E27FC236}">
                  <a16:creationId xmlns:a16="http://schemas.microsoft.com/office/drawing/2014/main" id="{0E432492-0351-6760-E78A-C00B5382E8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396" b="13873"/>
            <a:stretch/>
          </p:blipFill>
          <p:spPr bwMode="auto">
            <a:xfrm>
              <a:off x="6949840" y="5998429"/>
              <a:ext cx="2743200" cy="6124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Brand Center » Emerging Pathogens Institute » University of Florida">
              <a:extLst>
                <a:ext uri="{FF2B5EF4-FFF2-40B4-BE49-F238E27FC236}">
                  <a16:creationId xmlns:a16="http://schemas.microsoft.com/office/drawing/2014/main" id="{3DE9245F-B899-8A69-8FB8-301A1B648A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041" t="756" r="35497" b="49391"/>
            <a:stretch/>
          </p:blipFill>
          <p:spPr bwMode="auto">
            <a:xfrm>
              <a:off x="5973893" y="5731758"/>
              <a:ext cx="914400" cy="1150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515B4D4-CB06-4268-DBA2-A579C02D71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750" t="16755" b="19814"/>
          <a:stretch/>
        </p:blipFill>
        <p:spPr>
          <a:xfrm>
            <a:off x="9194372" y="5953257"/>
            <a:ext cx="2743200" cy="67728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DC31749-50BC-31FF-1DB5-7C9D10D07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80" y="5938450"/>
            <a:ext cx="2418249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lant Health 2025 - IOBC-WPRS">
            <a:extLst>
              <a:ext uri="{FF2B5EF4-FFF2-40B4-BE49-F238E27FC236}">
                <a16:creationId xmlns:a16="http://schemas.microsoft.com/office/drawing/2014/main" id="{1DD816CF-B807-FDCD-187D-AAB5BCB1E2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3" r="29534" b="5761"/>
          <a:stretch>
            <a:fillRect/>
          </a:stretch>
        </p:blipFill>
        <p:spPr bwMode="auto">
          <a:xfrm>
            <a:off x="3804003" y="76200"/>
            <a:ext cx="4295648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893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B5C53-AB7C-F1BE-20FA-B0B468D57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72310C-551F-4CFD-3259-DB1F579ECA85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7119580-4A82-7F57-E2AB-93CB99D35FC1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05DE8E9-01E7-AC7E-7F69-F91C46FC0A89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24686A7-D938-C12C-21BA-8F61E07878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D4D11E-085F-9142-56A0-AE8326C98C9D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DCA480A-8B7C-463E-2A6A-B2FEF6271D06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561B047-775F-7309-8F45-A10DDCAA463C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51BD998-52C3-84D4-2978-42E1C5B0B955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BF203E-5E93-8EB2-5CF9-CDD60F7D6E3C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  <a:solidFill>
            <a:srgbClr val="C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67959C-AF17-BDD0-F6EE-6DD5CC842A95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5735E75-53E6-555E-639C-57A868F4D906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6852D3A-3487-1964-0CB1-C49F28A9427B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ECBE7E0-CC1B-C504-BDB0-DB3C96FEBCA7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C6B6D6-4A38-F358-69BF-82B6E76B829D}"/>
              </a:ext>
            </a:extLst>
          </p:cNvPr>
          <p:cNvCxnSpPr>
            <a:stCxn id="2" idx="3"/>
            <a:endCxn id="5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340BFA8-3FE1-16CD-5B5A-75634A73BFB5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E95463-5BA9-F3F4-ABB9-F5CE50ABAEE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544F160-D3A0-B01A-FCFA-9AB515AC3216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763914C-B6F1-33FB-702D-2CA0271BCFF9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646BF9-5FFC-A198-4F84-C6DF2846941F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D9A1C09-9853-D059-027F-9F7EC6D52492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E7665EA-DC11-AE62-6F83-0B6D322B85A1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037994-EC2B-C10C-7243-79EFE51298D4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76A8FA9C-8EDC-2154-7E45-2EFDCB13E6E6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7C5B4EE-005C-3EC7-FB90-59635504076E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Resampling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D3E01C6-7EB3-C306-0BB3-B6BCB25B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952175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AEC92F-BC0F-1807-2372-75D0FC339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2303C6-9B11-0BE2-4287-495C55A5A53E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C682A0C-65A6-B6DF-F05A-25A3ECED0C79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0967C804-0C64-985D-07B1-95FBACF5716F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7DAB1A6-FF84-3D67-CDF3-E74FA2EAD1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E74DD7-3F1A-5299-8E66-A35B157EED66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6AE96-12FC-8721-9C16-8A08EDE3F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462"/>
            <a:ext cx="93091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“All models are wrong, but some are useful”                   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George E. P. Box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486387-148A-399B-88B7-51AD99544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225"/>
            <a:ext cx="10515600" cy="612775"/>
          </a:xfrm>
        </p:spPr>
        <p:txBody>
          <a:bodyPr/>
          <a:lstStyle/>
          <a:p>
            <a:r>
              <a:rPr lang="en-US" dirty="0"/>
              <a:t>Machine learning algorithms include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1F161A-DE88-9225-815B-B30F63BD50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672460"/>
              </p:ext>
            </p:extLst>
          </p:nvPr>
        </p:nvGraphicFramePr>
        <p:xfrm>
          <a:off x="838200" y="2573035"/>
          <a:ext cx="10515600" cy="3715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15994415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160151712"/>
                    </a:ext>
                  </a:extLst>
                </a:gridCol>
              </a:tblGrid>
              <a:tr h="619246"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Algorithms for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Algorithms for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885219"/>
                  </a:ext>
                </a:extLst>
              </a:tr>
              <a:tr h="619246"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K-nearest neighbors (</a:t>
                      </a:r>
                      <a:r>
                        <a:rPr lang="en-US" sz="200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kNN</a:t>
                      </a:r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K-nearest neighbors (</a:t>
                      </a:r>
                      <a:r>
                        <a:rPr lang="en-US" sz="200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kNN</a:t>
                      </a:r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111995"/>
                  </a:ext>
                </a:extLst>
              </a:tr>
              <a:tr h="619246"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Generalized additive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921410"/>
                  </a:ext>
                </a:extLst>
              </a:tr>
              <a:tr h="619246"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vector machines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vector machines, ridge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757653"/>
                  </a:ext>
                </a:extLst>
              </a:tr>
              <a:tr h="619246"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Naive Bayes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LASSO and elastic 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48681"/>
                  </a:ext>
                </a:extLst>
              </a:tr>
              <a:tr h="619246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Decision trees, </a:t>
                      </a:r>
                      <a:r>
                        <a:rPr lang="en-US" sz="2000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5912"/>
                  </a:ext>
                </a:extLst>
              </a:tr>
            </a:tbl>
          </a:graphicData>
        </a:graphic>
      </p:graphicFrame>
      <p:pic>
        <p:nvPicPr>
          <p:cNvPr id="1026" name="Picture 2" descr="George E. P. Box - Wikipedia">
            <a:extLst>
              <a:ext uri="{FF2B5EF4-FFF2-40B4-BE49-F238E27FC236}">
                <a16:creationId xmlns:a16="http://schemas.microsoft.com/office/drawing/2014/main" id="{4BEAA256-4D97-A448-46AE-FC8642792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087" y="52085"/>
            <a:ext cx="152082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73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89DEF-13EE-6F57-7201-AD70B1D05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36A38F-676A-4A7F-C4BE-C6AC7FB8C190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54E9252-A1CD-6CAF-BD99-56778AA4AC8D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335586C8-10D5-0119-74EC-658DF4802375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FE1DEC4-CB59-F52F-BD9A-51E40F1DB1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D5947-6EFA-F2B1-EB25-AA13267F9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185"/>
            <a:ext cx="10515600" cy="822450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Simple structure of a decision tree</a:t>
            </a:r>
          </a:p>
        </p:txBody>
      </p:sp>
      <p:pic>
        <p:nvPicPr>
          <p:cNvPr id="4" name="Picture 3" descr="A diagram of a number of different colored squares&#10;&#10;AI-generated content may be incorrect.">
            <a:extLst>
              <a:ext uri="{FF2B5EF4-FFF2-40B4-BE49-F238E27FC236}">
                <a16:creationId xmlns:a16="http://schemas.microsoft.com/office/drawing/2014/main" id="{F3270808-8790-BB0D-D71A-E0719B486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43"/>
          <a:stretch>
            <a:fillRect/>
          </a:stretch>
        </p:blipFill>
        <p:spPr>
          <a:xfrm>
            <a:off x="501650" y="1164881"/>
            <a:ext cx="10972800" cy="49213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6087C4-1C47-30E0-BC7B-103A7F3E8F4B}"/>
              </a:ext>
            </a:extLst>
          </p:cNvPr>
          <p:cNvSpPr txBox="1"/>
          <p:nvPr/>
        </p:nvSpPr>
        <p:spPr>
          <a:xfrm>
            <a:off x="9099549" y="1679231"/>
            <a:ext cx="243840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Components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Root node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Nodes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Leaves</a:t>
            </a:r>
          </a:p>
        </p:txBody>
      </p:sp>
      <p:pic>
        <p:nvPicPr>
          <p:cNvPr id="3074" name="Picture 2" descr="117+ Thousand Oak Tree Silhouette Royalty-Free Images, Stock Photos &amp;  Pictures | Shutterstock">
            <a:extLst>
              <a:ext uri="{FF2B5EF4-FFF2-40B4-BE49-F238E27FC236}">
                <a16:creationId xmlns:a16="http://schemas.microsoft.com/office/drawing/2014/main" id="{D939F37C-076A-A569-CE1D-102E6EB9F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980" y="0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E3EEE2-532A-82E9-0CDD-C0869F80C027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Adapted from Hefin I. Rhys (2020)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3025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2DE3B-FD3E-104C-0FF8-2DBEC5929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37384E-A93C-004C-6935-24E70EB84CE5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8420173-E5CB-BCAC-3D38-AF1812FA861F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FE04EEC2-3AF8-3283-A088-2D3386D9742A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9D7D200-1C1E-4785-E71F-28AE5A69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560C52-B521-9299-474E-082B23473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81"/>
            <a:ext cx="10515600" cy="1213569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What is a random forest?</a:t>
            </a:r>
          </a:p>
        </p:txBody>
      </p:sp>
      <p:pic>
        <p:nvPicPr>
          <p:cNvPr id="5122" name="Picture 2" descr="Forest Silhouette Black And White Images – Browse 529,641 Stock Photos,  Vectors, and Video | Adobe Stock">
            <a:extLst>
              <a:ext uri="{FF2B5EF4-FFF2-40B4-BE49-F238E27FC236}">
                <a16:creationId xmlns:a16="http://schemas.microsoft.com/office/drawing/2014/main" id="{EAA31EEA-EBBA-E7C8-4179-0B617F496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350" y="196850"/>
            <a:ext cx="27432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92E899-C2B5-B5E6-BE1F-BA5C26AC6A13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Adapted from Hefin I. Rhys (2020)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766200-C980-DE65-0B60-0FD6FCC721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456" b="26675"/>
          <a:stretch>
            <a:fillRect/>
          </a:stretch>
        </p:blipFill>
        <p:spPr>
          <a:xfrm>
            <a:off x="897748" y="2452579"/>
            <a:ext cx="10289903" cy="22541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CFBB30-410E-F197-D4FB-ED40CC303D99}"/>
              </a:ext>
            </a:extLst>
          </p:cNvPr>
          <p:cNvSpPr txBox="1"/>
          <p:nvPr/>
        </p:nvSpPr>
        <p:spPr>
          <a:xfrm>
            <a:off x="3506673" y="1159554"/>
            <a:ext cx="52616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Original dataset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5071C6-A681-9C96-0665-693B7874A0E7}"/>
              </a:ext>
            </a:extLst>
          </p:cNvPr>
          <p:cNvSpPr txBox="1"/>
          <p:nvPr/>
        </p:nvSpPr>
        <p:spPr>
          <a:xfrm>
            <a:off x="1594875" y="4884090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Decision tree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81AD3B-8790-5F0E-6C45-CEE3D7ECA260}"/>
              </a:ext>
            </a:extLst>
          </p:cNvPr>
          <p:cNvSpPr txBox="1"/>
          <p:nvPr/>
        </p:nvSpPr>
        <p:spPr>
          <a:xfrm>
            <a:off x="4933368" y="4884090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Decision tree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9C4A0-7CD6-AF4C-CBB5-B957E580840F}"/>
              </a:ext>
            </a:extLst>
          </p:cNvPr>
          <p:cNvSpPr txBox="1"/>
          <p:nvPr/>
        </p:nvSpPr>
        <p:spPr>
          <a:xfrm>
            <a:off x="8327056" y="4836435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Decision tree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9807B-319E-E883-2F18-7E64F15A1EA0}"/>
              </a:ext>
            </a:extLst>
          </p:cNvPr>
          <p:cNvSpPr txBox="1"/>
          <p:nvPr/>
        </p:nvSpPr>
        <p:spPr>
          <a:xfrm>
            <a:off x="1585580" y="5486438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Prediction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F30C9B-D4C2-3D3E-1B5A-FA9C2183CE6B}"/>
              </a:ext>
            </a:extLst>
          </p:cNvPr>
          <p:cNvSpPr txBox="1"/>
          <p:nvPr/>
        </p:nvSpPr>
        <p:spPr>
          <a:xfrm>
            <a:off x="4933367" y="5486438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Prediction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1AA290-7E41-5D02-5EA0-BD259322C6EC}"/>
              </a:ext>
            </a:extLst>
          </p:cNvPr>
          <p:cNvSpPr txBox="1"/>
          <p:nvPr/>
        </p:nvSpPr>
        <p:spPr>
          <a:xfrm>
            <a:off x="8327055" y="5486438"/>
            <a:ext cx="22186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Prediction 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8C4572-F9B3-10CA-9DDC-3144BC9FC9F6}"/>
              </a:ext>
            </a:extLst>
          </p:cNvPr>
          <p:cNvCxnSpPr>
            <a:cxnSpLocks/>
          </p:cNvCxnSpPr>
          <p:nvPr/>
        </p:nvCxnSpPr>
        <p:spPr>
          <a:xfrm flipH="1">
            <a:off x="2842437" y="1715928"/>
            <a:ext cx="3253563" cy="8500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E8CF43F-D3C6-9ADA-B738-B35E772C2CAC}"/>
              </a:ext>
            </a:extLst>
          </p:cNvPr>
          <p:cNvCxnSpPr>
            <a:cxnSpLocks/>
          </p:cNvCxnSpPr>
          <p:nvPr/>
        </p:nvCxnSpPr>
        <p:spPr>
          <a:xfrm>
            <a:off x="6096000" y="1732723"/>
            <a:ext cx="0" cy="8429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C8FDE57-2C3E-6CA3-751D-8D95FDDB7942}"/>
              </a:ext>
            </a:extLst>
          </p:cNvPr>
          <p:cNvCxnSpPr>
            <a:cxnSpLocks/>
          </p:cNvCxnSpPr>
          <p:nvPr/>
        </p:nvCxnSpPr>
        <p:spPr>
          <a:xfrm>
            <a:off x="6096000" y="1706275"/>
            <a:ext cx="3196856" cy="8298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7487481-F71C-1CF2-D3A7-3FE04DB45EF3}"/>
              </a:ext>
            </a:extLst>
          </p:cNvPr>
          <p:cNvSpPr txBox="1"/>
          <p:nvPr/>
        </p:nvSpPr>
        <p:spPr>
          <a:xfrm rot="20701356">
            <a:off x="3207932" y="1843612"/>
            <a:ext cx="2136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Random sample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8DAC78-B6CE-7290-66C7-995A5F1E775D}"/>
              </a:ext>
            </a:extLst>
          </p:cNvPr>
          <p:cNvSpPr txBox="1"/>
          <p:nvPr/>
        </p:nvSpPr>
        <p:spPr>
          <a:xfrm>
            <a:off x="5585569" y="1831969"/>
            <a:ext cx="13011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Random sample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BBEA3A-3E4C-F1BA-FE5D-DB0AB1653EE3}"/>
              </a:ext>
            </a:extLst>
          </p:cNvPr>
          <p:cNvSpPr txBox="1"/>
          <p:nvPr/>
        </p:nvSpPr>
        <p:spPr>
          <a:xfrm rot="842451">
            <a:off x="6964461" y="1832815"/>
            <a:ext cx="2136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Random sample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BA4E91-9D2B-3887-7B0C-EA0BB0729D3F}"/>
              </a:ext>
            </a:extLst>
          </p:cNvPr>
          <p:cNvSpPr txBox="1"/>
          <p:nvPr/>
        </p:nvSpPr>
        <p:spPr>
          <a:xfrm>
            <a:off x="3955318" y="6151597"/>
            <a:ext cx="4175051" cy="400110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 Modal or consensus prediction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12A0EF1-4AE6-3698-4068-C42C1F8FF97B}"/>
              </a:ext>
            </a:extLst>
          </p:cNvPr>
          <p:cNvCxnSpPr>
            <a:cxnSpLocks/>
            <a:stCxn id="15" idx="2"/>
            <a:endCxn id="35" idx="1"/>
          </p:cNvCxnSpPr>
          <p:nvPr/>
        </p:nvCxnSpPr>
        <p:spPr>
          <a:xfrm>
            <a:off x="2694911" y="5886548"/>
            <a:ext cx="1260407" cy="465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847F242-4B97-D109-D8CD-30EED349CE5E}"/>
              </a:ext>
            </a:extLst>
          </p:cNvPr>
          <p:cNvCxnSpPr>
            <a:cxnSpLocks/>
            <a:stCxn id="16" idx="2"/>
            <a:endCxn id="35" idx="0"/>
          </p:cNvCxnSpPr>
          <p:nvPr/>
        </p:nvCxnSpPr>
        <p:spPr>
          <a:xfrm>
            <a:off x="6042698" y="5886548"/>
            <a:ext cx="146" cy="2650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323CCF1-52C4-ABEB-3DB6-FCC7EE21F862}"/>
              </a:ext>
            </a:extLst>
          </p:cNvPr>
          <p:cNvCxnSpPr>
            <a:cxnSpLocks/>
            <a:stCxn id="17" idx="2"/>
            <a:endCxn id="35" idx="3"/>
          </p:cNvCxnSpPr>
          <p:nvPr/>
        </p:nvCxnSpPr>
        <p:spPr>
          <a:xfrm flipH="1">
            <a:off x="8130369" y="5886548"/>
            <a:ext cx="1306017" cy="465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764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2BAEA-EA6F-1F45-500D-4E977DADD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1FCC917-EBDF-6FB1-8485-9D5C69315D10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30D6035-B75D-07CA-F6C4-28FB8AA066FF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DF7C33BB-309B-58FC-5A08-E07F9BAA66E1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08FB0C9-8791-3EC3-962D-D24C92F2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B50CAF-C571-49BD-BBDF-1326BB376FF3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Adapted from the mlr3 Book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9E59BCB-41B5-9ED4-3365-DF49847F057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D9D73AA-5C9B-F74F-8314-81531AC6082D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E75DC32-273D-A537-FB60-CD49B6EED498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F64771A-F666-2BF9-878F-7FF93915E9A1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EEA9089-F063-1A6D-591D-CB849D16C6F0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6793D8B-6BBA-F8A9-A55F-C7899A09BAA5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9554D02-537A-6B8B-177A-C520EB0FBDBA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AFA8E24-BC99-EBC6-4F19-DAE1200AB761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8F51882-70CC-4425-9CAC-A81418CDC749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37C8BD1-2523-B454-A082-5522BFED1C60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207CBC2-7569-26B1-CB34-323F4ADF90CB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DD5B8A8-86E3-E9EB-3C03-E3CFC8FB16C4}"/>
              </a:ext>
            </a:extLst>
          </p:cNvPr>
          <p:cNvCxnSpPr>
            <a:cxnSpLocks/>
            <a:stCxn id="22" idx="3"/>
            <a:endCxn id="24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442FA24-5EA9-06FE-4650-9A679BF8F63C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B6AB4C3-E5A1-3311-ED7D-4576DAA94ED3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0A016A0-D6F6-28DA-A7DC-2D68FA5BE17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A9A625E-4D27-5ED4-491F-D9396D4EC983}"/>
              </a:ext>
            </a:extLst>
          </p:cNvPr>
          <p:cNvCxnSpPr>
            <a:cxnSpLocks/>
            <a:stCxn id="30" idx="1"/>
            <a:endCxn id="31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C7C31D3-1CCE-91C0-35C5-198E5A67EA27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31C1837-3B3C-CE89-E07A-9CE8CC6AD12C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45" name="Left Brace 44">
            <a:extLst>
              <a:ext uri="{FF2B5EF4-FFF2-40B4-BE49-F238E27FC236}">
                <a16:creationId xmlns:a16="http://schemas.microsoft.com/office/drawing/2014/main" id="{9F8742E2-7D74-0BFF-9898-A4356FF2049B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BD1BF73-C455-592C-BE79-F071D0515570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639202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8344B-70A7-7585-9788-F7C101320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DEF14D-2630-FA0A-12EF-831977538A47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1910B4E-850A-B0ED-653D-825EC7A657BC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D2A65D12-5F34-47AA-E2DC-9BC18E0F20B9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2C8DB67-0D31-38EE-682D-9055D8DF01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32958E-483B-8DDE-CB39-AAE5AF70EBEB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C57DE-EA3A-AA12-8FD8-12D4EB550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Supervised machine learning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0C9383-61BC-E873-2E10-06240E43F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>
                <a:ea typeface="Open Sans"/>
                <a:cs typeface="Open Sans"/>
              </a:rPr>
              <a:t>Our task is to </a:t>
            </a:r>
            <a:r>
              <a:rPr lang="en-US" sz="3200" u="sng" dirty="0">
                <a:ea typeface="Open Sans"/>
                <a:cs typeface="Open Sans"/>
              </a:rPr>
              <a:t>correctly classify </a:t>
            </a:r>
            <a:r>
              <a:rPr lang="en-US" sz="3200" dirty="0">
                <a:ea typeface="Open Sans"/>
                <a:cs typeface="Open Sans"/>
              </a:rPr>
              <a:t>each observation in the FHB dataset on whether an epidemic occur or not.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endParaRPr lang="en-US" sz="3200" dirty="0">
              <a:ea typeface="Open Sans"/>
              <a:cs typeface="Open Sans"/>
            </a:endParaRP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>
                <a:ea typeface="Open Sans"/>
                <a:cs typeface="Open Sans"/>
              </a:rPr>
              <a:t>Why is this problem considered a classification?</a:t>
            </a:r>
          </a:p>
        </p:txBody>
      </p:sp>
    </p:spTree>
    <p:extLst>
      <p:ext uri="{BB962C8B-B14F-4D97-AF65-F5344CB8AC3E}">
        <p14:creationId xmlns:p14="http://schemas.microsoft.com/office/powerpoint/2010/main" val="3972484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E366D-D5F8-971D-204A-1A7B25EA8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4F803C-95AC-47B1-1898-3F64F0FB34DB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70C2D11-BA7E-9FE7-84F9-0C901A152272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6D9E3458-5DB8-E5AE-10C5-16A74D44D1DD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89BFA33-843A-44D3-C287-CF4C92437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4A541E-16EE-F53A-AF53-55ADDDBE1FD6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B6BE8-A60B-5037-9194-5B690966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53FAA86-613F-E337-B7AA-7F8F99FAFAC7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3BC86F-132C-8092-A578-7C404610B362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11475A-F2EC-0D4A-D445-BF380A585E1B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1F7A0B4-EE6A-2255-98E0-77DFA372FE24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CBFD7D5-88C2-EE0C-706A-86EDC58998CE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CE21D84-4AEA-077D-BC47-61D1C81F1C37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98E9A21-EB9F-33FE-EF4D-8E9BD88DF506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1AB03E4-7A2C-90CB-15A5-4F5DD1DE914E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4B06945-EECB-7358-4336-4C26194A8A96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CE1961-E939-A4DF-0D05-0B72D3B7D1B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5C57D90-FE2D-DEFB-86A7-3380050EB7B5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D3EF0ED-D4FF-37AF-A1D3-0340B1B34B79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A4589F3-3D7E-4725-EF42-621F213B49A0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31220E-9C7E-5F20-736F-7B0DF3B63487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6B97A73-7F59-A0AD-0BA3-23B9E9CCDC7D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61FEF8-F40C-923F-A5C3-CF13C82A786A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BFF6B2B-09A0-0097-1B51-01EC647313B4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5D3C4B95-47BE-5E22-150D-A05A90AB1877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9D919B5-388D-1543-870D-50CD92C81B56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1799933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6154A-BC91-EAFB-8EB7-5431BC537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CC6DB4-3018-8727-6E01-921280648793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B0A9D5C-7EF5-3A5E-605D-123EA06DCA47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6F7B834-0BDB-EE54-12D3-B6437356363C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F71D8CD-9E42-E4C5-5E8A-C73F4C948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9FA3B8-33CE-4022-D2D4-29621DA7735E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Adapted from Hefin I. Rhys (2020)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A5ED8-F5D2-7B55-426E-87C79C60A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135063"/>
          </a:xfrm>
        </p:spPr>
        <p:txBody>
          <a:bodyPr/>
          <a:lstStyle/>
          <a:p>
            <a:pPr algn="ctr"/>
            <a:r>
              <a:rPr lang="en-US" sz="4400" b="1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Cross-validation approaches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44B293-51EA-D776-EF61-4F3CCC5A6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375"/>
            <a:ext cx="10515600" cy="6953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+mj-lt"/>
                <a:ea typeface="Open Sans"/>
                <a:cs typeface="Open Sans"/>
              </a:rPr>
              <a:t>There are three common cross-validation approaches</a:t>
            </a:r>
          </a:p>
        </p:txBody>
      </p:sp>
      <p:pic>
        <p:nvPicPr>
          <p:cNvPr id="6" name="Picture 5" descr="A close up of words&#10;&#10;AI-generated content may be incorrect.">
            <a:extLst>
              <a:ext uri="{FF2B5EF4-FFF2-40B4-BE49-F238E27FC236}">
                <a16:creationId xmlns:a16="http://schemas.microsoft.com/office/drawing/2014/main" id="{1C357770-8114-A46E-96B5-AAB36DA81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97"/>
          <a:stretch>
            <a:fillRect/>
          </a:stretch>
        </p:blipFill>
        <p:spPr>
          <a:xfrm>
            <a:off x="316446" y="2051050"/>
            <a:ext cx="5715000" cy="571500"/>
          </a:xfrm>
          <a:prstGeom prst="rect">
            <a:avLst/>
          </a:prstGeom>
        </p:spPr>
      </p:pic>
      <p:pic>
        <p:nvPicPr>
          <p:cNvPr id="11" name="Picture 10" descr="A table with green squares&#10;&#10;AI-generated content may be incorrect.">
            <a:extLst>
              <a:ext uri="{FF2B5EF4-FFF2-40B4-BE49-F238E27FC236}">
                <a16:creationId xmlns:a16="http://schemas.microsoft.com/office/drawing/2014/main" id="{81E3BF1C-9912-E4D8-D5EA-F55AE43F8B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1" b="72433"/>
          <a:stretch>
            <a:fillRect/>
          </a:stretch>
        </p:blipFill>
        <p:spPr>
          <a:xfrm>
            <a:off x="316446" y="3333750"/>
            <a:ext cx="5715000" cy="650066"/>
          </a:xfrm>
          <a:prstGeom prst="rect">
            <a:avLst/>
          </a:prstGeom>
        </p:spPr>
      </p:pic>
      <p:pic>
        <p:nvPicPr>
          <p:cNvPr id="17" name="Picture 16" descr="A line pattern with black dots and a white background&#10;&#10;AI-generated content may be incorrect.">
            <a:extLst>
              <a:ext uri="{FF2B5EF4-FFF2-40B4-BE49-F238E27FC236}">
                <a16:creationId xmlns:a16="http://schemas.microsoft.com/office/drawing/2014/main" id="{FA198F33-71BF-3B32-1059-80799BBF9A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82" b="68366"/>
          <a:stretch>
            <a:fillRect/>
          </a:stretch>
        </p:blipFill>
        <p:spPr>
          <a:xfrm>
            <a:off x="6224054" y="2508250"/>
            <a:ext cx="5715000" cy="6737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78EC8EC-3F62-4A5F-616B-D11EBF2F5F0E}"/>
              </a:ext>
            </a:extLst>
          </p:cNvPr>
          <p:cNvSpPr txBox="1"/>
          <p:nvPr/>
        </p:nvSpPr>
        <p:spPr>
          <a:xfrm>
            <a:off x="316446" y="1524238"/>
            <a:ext cx="571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Holdout CV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C38D02-FDB6-EEC0-4475-6A0A9BEF3AAA}"/>
              </a:ext>
            </a:extLst>
          </p:cNvPr>
          <p:cNvSpPr txBox="1"/>
          <p:nvPr/>
        </p:nvSpPr>
        <p:spPr>
          <a:xfrm>
            <a:off x="316446" y="2814409"/>
            <a:ext cx="571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K-fold CV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6A55DE-C58C-2208-8036-2571815BDB25}"/>
              </a:ext>
            </a:extLst>
          </p:cNvPr>
          <p:cNvSpPr txBox="1"/>
          <p:nvPr/>
        </p:nvSpPr>
        <p:spPr>
          <a:xfrm>
            <a:off x="6224054" y="1987878"/>
            <a:ext cx="571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Leave-one-out CV</a:t>
            </a:r>
          </a:p>
        </p:txBody>
      </p:sp>
      <p:pic>
        <p:nvPicPr>
          <p:cNvPr id="22" name="Picture 21" descr="A table with green squares&#10;&#10;AI-generated content may be incorrect.">
            <a:extLst>
              <a:ext uri="{FF2B5EF4-FFF2-40B4-BE49-F238E27FC236}">
                <a16:creationId xmlns:a16="http://schemas.microsoft.com/office/drawing/2014/main" id="{2F9F4249-80F3-3330-B3AC-2CD7E91CAD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12" b="3503"/>
          <a:stretch>
            <a:fillRect/>
          </a:stretch>
        </p:blipFill>
        <p:spPr>
          <a:xfrm>
            <a:off x="316446" y="4014207"/>
            <a:ext cx="5715000" cy="2566536"/>
          </a:xfrm>
          <a:prstGeom prst="rect">
            <a:avLst/>
          </a:prstGeom>
        </p:spPr>
      </p:pic>
      <p:pic>
        <p:nvPicPr>
          <p:cNvPr id="23" name="Picture 22" descr="A line pattern with black dots and a white background&#10;&#10;AI-generated content may be incorrect.">
            <a:extLst>
              <a:ext uri="{FF2B5EF4-FFF2-40B4-BE49-F238E27FC236}">
                <a16:creationId xmlns:a16="http://schemas.microsoft.com/office/drawing/2014/main" id="{C89B261E-CE06-0274-5235-AB70DDD77F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3"/>
          <a:stretch>
            <a:fillRect/>
          </a:stretch>
        </p:blipFill>
        <p:spPr>
          <a:xfrm>
            <a:off x="6224054" y="3217471"/>
            <a:ext cx="5715000" cy="20800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C5BD9EF-B298-4DC8-68C9-C1214CD9F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586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C913D-B0AC-2230-9298-E5426617B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8F84C0-EFD5-31B6-B675-F3EB943E2E2D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796FB53-36ED-2AAD-B94E-FF1A9E9F6F05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B647CE0-8E82-2BA3-2AAF-BE76F1DAF940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E7C9B14-52B0-6DB5-251F-A1701825E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1CA24F-AA5B-4583-559B-AE02C24475B5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E5FE99-2ABC-5AD3-B4C3-216B88BE0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7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Feature selection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0A62FB-684A-E5F1-0B93-DF9DED62C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250" y="1171574"/>
            <a:ext cx="10515600" cy="52482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>
                <a:ea typeface="Open Sans"/>
                <a:cs typeface="Open Sans"/>
              </a:rPr>
              <a:t>Goal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  <a:ea typeface="Open Sans"/>
                <a:cs typeface="Open Sans"/>
              </a:rPr>
              <a:t>Determine which </a:t>
            </a:r>
            <a:r>
              <a:rPr lang="en-US" sz="2800" u="sng" dirty="0">
                <a:latin typeface="+mj-lt"/>
                <a:ea typeface="Open Sans"/>
                <a:cs typeface="Open Sans"/>
              </a:rPr>
              <a:t>features are most relevant </a:t>
            </a:r>
            <a:r>
              <a:rPr lang="en-US" sz="2800" dirty="0">
                <a:latin typeface="+mj-lt"/>
                <a:ea typeface="Open Sans"/>
                <a:cs typeface="Open Sans"/>
              </a:rPr>
              <a:t>for a specific task.</a:t>
            </a:r>
          </a:p>
          <a:p>
            <a:r>
              <a:rPr lang="en-US" sz="3200" b="1" dirty="0">
                <a:latin typeface="+mj-lt"/>
              </a:rPr>
              <a:t>Multicollinearity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</a:rPr>
              <a:t>Two or more predictor variables are highly correlated with each other.</a:t>
            </a:r>
            <a:endParaRPr lang="en-US" sz="2800" dirty="0">
              <a:latin typeface="+mj-lt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sz="3200" b="1" dirty="0">
                <a:latin typeface="+mj-lt"/>
                <a:ea typeface="Open Sans"/>
                <a:cs typeface="Open Sans"/>
              </a:rPr>
              <a:t>Criteria for selection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  <a:ea typeface="Open Sans"/>
                <a:cs typeface="Open Sans"/>
              </a:rPr>
              <a:t>Biological meaning (weather conditions relative to anthesis)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  <a:ea typeface="Open Sans"/>
                <a:cs typeface="Open Sans"/>
              </a:rPr>
              <a:t>Correlation analysis (&gt; 0.9)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  <a:ea typeface="Open Sans"/>
                <a:cs typeface="Open Sans"/>
              </a:rPr>
              <a:t>Random forests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824F4E-BD52-D62A-3893-D9A6BECE7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915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84E76-DDB1-CF9C-7D4D-6D7465EB1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8A5946-FFE0-F49A-3A71-5C240065A3E0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CF2FA50-BD35-AC66-BF90-A37A327A8BC2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75F4EFB-FF11-2BCB-546F-48ADADDFB5EC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A0D62A2-E4B1-5D84-0629-626F52B825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2DE3AB-797D-C58E-C1A3-A184D4B6CD40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88CBF9-903B-409D-B942-1EB2D3C89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Feature selection using the Random Forest family of algorithms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6EE6975-EF5D-7440-8CDF-ABA1B0554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5088"/>
            <a:ext cx="10515600" cy="500538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800" dirty="0">
                <a:ea typeface="Open Sans"/>
                <a:cs typeface="Open Sans"/>
              </a:rPr>
              <a:t>The goal of feature selection is to determine which features are important for a specific task.</a:t>
            </a:r>
          </a:p>
          <a:p>
            <a:pPr marL="0" indent="0">
              <a:buNone/>
            </a:pPr>
            <a:r>
              <a:rPr lang="en-US" sz="2800" dirty="0">
                <a:ea typeface="Open Sans"/>
                <a:cs typeface="Open Sans"/>
              </a:rPr>
              <a:t>Three wrapper algorithms</a:t>
            </a:r>
          </a:p>
          <a:p>
            <a:pPr marL="342900" indent="-342900"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ea typeface="Open Sans"/>
                <a:cs typeface="Open Sans"/>
              </a:rPr>
              <a:t>Boruta algorithm</a:t>
            </a:r>
          </a:p>
          <a:p>
            <a:pPr lvl="2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ea typeface="Open Sans"/>
                <a:cs typeface="Open Sans"/>
              </a:rPr>
              <a:t>Each variable is confirmed, rejected, tentative.</a:t>
            </a:r>
          </a:p>
          <a:p>
            <a:pPr marL="342900" indent="-342900"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en-US" sz="2800" dirty="0" err="1">
                <a:ea typeface="Open Sans"/>
                <a:cs typeface="Open Sans"/>
              </a:rPr>
              <a:t>varSelRF</a:t>
            </a:r>
            <a:endParaRPr lang="en-US" sz="2800" dirty="0">
              <a:ea typeface="Open Sans"/>
              <a:cs typeface="Open Sans"/>
            </a:endParaRPr>
          </a:p>
          <a:p>
            <a:pPr lvl="2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/>
              <a:t>Variables are selected from random forests using OOB error</a:t>
            </a:r>
            <a:endParaRPr lang="en-US" sz="2800" dirty="0">
              <a:ea typeface="Open Sans"/>
              <a:cs typeface="Open Sans"/>
            </a:endParaRPr>
          </a:p>
          <a:p>
            <a:pPr marL="342900" indent="-342900"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ea typeface="Open Sans"/>
                <a:cs typeface="Open Sans"/>
              </a:rPr>
              <a:t>VSURF</a:t>
            </a:r>
          </a:p>
          <a:p>
            <a:pPr lvl="2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/>
              <a:t>Variable Selection Using Random Forests</a:t>
            </a:r>
            <a:endParaRPr lang="en-US" sz="2800" dirty="0">
              <a:ea typeface="Open Sans"/>
              <a:cs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4AE82-1A8F-C918-3780-5C9E3C1CF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83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966B1-184A-005D-6B2E-34890E4D6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B230DF-8D16-7398-EB64-9BFD46BABCF2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8D5C411-653A-A987-974A-584CD336F83A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EE9EB8E1-A887-8F15-B6B6-602C31159ED4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363118F-0AAB-C034-DE20-5F8D26BD5D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423C8C-8007-0F21-5345-8E9240796D61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DOI: 10.1146/annurev-phyto-121423-093855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E753CF-6C38-AC94-4B2C-0530B9D8D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Learning objectives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2879FF7-43B1-CA18-0E9D-FA772BFA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150"/>
            <a:ext cx="10515600" cy="4818063"/>
          </a:xfrm>
        </p:spPr>
        <p:txBody>
          <a:bodyPr>
            <a:no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student will…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Learn the fundamental steps for building supervised machine-learning models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Build a random forest model that accurately predict epidemics</a:t>
            </a:r>
          </a:p>
          <a:p>
            <a:pPr marL="457200" indent="-4572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Be familiarized with the terminology of supervised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97963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92174-3AD9-B748-7E83-3CFB5E613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48216A-EB8E-8A81-1A60-483D4C7C1FDE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8B2D1FB-C8F3-F622-386C-A5E5C1125FFD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E9E22A8C-263A-385D-6B13-676F43F44495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C63B5D4-C074-A4C0-44C8-5C05309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9460D7-0972-576C-74E9-4FB595192B38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A505705-9904-A4C8-1006-DD49036DB132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16FFA9-7296-3418-A26D-3A7E89CA698B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8EE5420-DEDD-1C5E-6DF9-2728660E0320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F7AE8D1-AAEB-133A-3DA0-25BA69834E3F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F00634-43A4-1A07-84AA-10DD3EF225A6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D02E8F8-239E-9413-763B-3545B4799445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  <a:solidFill>
            <a:srgbClr val="C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2886FCD-5911-D1BC-1F3C-4E6572ECB1DF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  <a:solidFill>
            <a:srgbClr val="C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A6ADE6A-D54A-6D26-A97C-1F3C7759B451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  <a:solidFill>
            <a:srgbClr val="C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14C289-92E4-612D-EA4A-642CAEF29DC7}"/>
              </a:ext>
            </a:extLst>
          </p:cNvPr>
          <p:cNvCxnSpPr>
            <a:stCxn id="2" idx="3"/>
            <a:endCxn id="5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4221C8C-E64A-2304-DBE8-042582A2BFF6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E5AAE8-10AF-2651-1124-87323427147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82C93C9-D69B-9540-7A94-884E8064F00C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D0B489-11CA-EF6F-5E84-F0B44117D5B3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AA131F6-AE26-AF76-8D1A-DBB09688AC40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85DA11E-8B0F-7E14-71AC-E3643215653E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56EF525-680A-1385-CC66-537606B1189A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CDFA887-9B66-AB1C-38F2-5EC4CD6AC0F6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794592B8-E5D1-9581-DF06-C317B5420857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2A9AE40-E114-9542-AB87-B990AF902F70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Resampling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53CA5F6-BA53-B6C9-FED5-B15752953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3958983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68F73-2000-C851-0448-C744A1CD8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7DCF1C-95D9-E096-1BED-C0E87B852EB2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6B8F859-11EE-0BB2-A75E-4A752E476807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A96BA78D-25C7-7758-D0A6-18E21EF92EC9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C64306F-DC79-7C95-7228-1E8E36AF6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79A000-8E85-D8D6-539C-E5FEFF327D14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88A05-C45E-110B-1C10-898C560F8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738" y="3622"/>
            <a:ext cx="11527928" cy="1325563"/>
          </a:xfrm>
        </p:spPr>
        <p:txBody>
          <a:bodyPr/>
          <a:lstStyle/>
          <a:p>
            <a:pPr algn="ct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A random forest for Fusarium head blight!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B410E43-868E-032C-C288-B70EFA7FB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612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>
                <a:latin typeface="+mj-lt"/>
              </a:rPr>
              <a:t>Select best predictor variables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>
                <a:latin typeface="+mj-lt"/>
              </a:rPr>
              <a:t>Train the random forest model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>
                <a:latin typeface="+mj-lt"/>
              </a:rPr>
              <a:t>Validate the random forest model</a:t>
            </a:r>
          </a:p>
          <a:p>
            <a:pPr lvl="2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</a:rPr>
              <a:t>Measure model accuracy by comparing model predictions with unseen observations</a:t>
            </a:r>
          </a:p>
          <a:p>
            <a:pPr lvl="2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>
                <a:latin typeface="+mj-lt"/>
              </a:rPr>
              <a:t>How well our random forest predicts whether a location will experience an FHB epidemic or not.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2ED223-24B2-AAD3-B202-E2F32E8EC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51064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517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F9A3E-69F7-715B-279C-C0384462D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7177B9-8658-A73E-AB88-CC86E97C3C69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F144C74-5A9E-76CD-AECA-776EB68DBF14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2AFDAD3-500E-9A11-37DB-35F7C1621B23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24E8547-41B2-6047-A34D-ECA29D2E15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8BAB3B-7A40-30F7-A09B-CDF77D10D86E}"/>
              </a:ext>
            </a:extLst>
          </p:cNvPr>
          <p:cNvSpPr txBox="1"/>
          <p:nvPr/>
        </p:nvSpPr>
        <p:spPr>
          <a:xfrm>
            <a:off x="5365750" y="6572554"/>
            <a:ext cx="5531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sz="1400" dirty="0">
                <a:solidFill>
                  <a:schemeClr val="bg1"/>
                </a:solidFill>
              </a:rPr>
              <a:t>https://en.wikipedia.org/wiki/Receiver_operating_characteristic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5AC9F-14C2-5E99-BC68-818499E54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AUC ROC: Area under Receiver Operating Characteristic curve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1079FC-04F4-7E1A-5FE2-F88C7E41A744}"/>
              </a:ext>
            </a:extLst>
          </p:cNvPr>
          <p:cNvGrpSpPr/>
          <p:nvPr/>
        </p:nvGrpSpPr>
        <p:grpSpPr>
          <a:xfrm>
            <a:off x="1392301" y="1500433"/>
            <a:ext cx="5123613" cy="5060075"/>
            <a:chOff x="1392301" y="1484065"/>
            <a:chExt cx="5123613" cy="506007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009C94D-3000-D463-11D1-6CB3ACE50B1F}"/>
                </a:ext>
              </a:extLst>
            </p:cNvPr>
            <p:cNvSpPr/>
            <p:nvPr/>
          </p:nvSpPr>
          <p:spPr>
            <a:xfrm>
              <a:off x="1943914" y="1487510"/>
              <a:ext cx="4572000" cy="4572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E32554A-468B-9293-4509-71958DFC05E7}"/>
                </a:ext>
              </a:extLst>
            </p:cNvPr>
            <p:cNvSpPr txBox="1"/>
            <p:nvPr/>
          </p:nvSpPr>
          <p:spPr>
            <a:xfrm>
              <a:off x="1942087" y="6174808"/>
              <a:ext cx="45738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0                  False positive rate                 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AA1141B-16B1-12B1-5BA0-32CEACB62533}"/>
                </a:ext>
              </a:extLst>
            </p:cNvPr>
            <p:cNvSpPr txBox="1"/>
            <p:nvPr/>
          </p:nvSpPr>
          <p:spPr>
            <a:xfrm rot="16200000">
              <a:off x="-709033" y="3585399"/>
              <a:ext cx="45719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0                  True positive rate                   1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8D5BCC1-D847-BE44-90CC-38AA8235CF0B}"/>
                </a:ext>
              </a:extLst>
            </p:cNvPr>
            <p:cNvCxnSpPr/>
            <p:nvPr/>
          </p:nvCxnSpPr>
          <p:spPr>
            <a:xfrm>
              <a:off x="5238312" y="6359474"/>
              <a:ext cx="9923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404AFA-F2E0-5FD4-0499-E75ED52B1136}"/>
                </a:ext>
              </a:extLst>
            </p:cNvPr>
            <p:cNvCxnSpPr>
              <a:cxnSpLocks/>
            </p:cNvCxnSpPr>
            <p:nvPr/>
          </p:nvCxnSpPr>
          <p:spPr>
            <a:xfrm>
              <a:off x="1576966" y="4820767"/>
              <a:ext cx="0" cy="93499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B204444-2C1A-A0BA-6710-88ACD14A05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4488" y="6340475"/>
              <a:ext cx="103214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470C09E-4E97-9EBB-C4A6-A13300176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6966" y="1750828"/>
              <a:ext cx="0" cy="102478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EAA1830-6A6D-D5CB-DD0C-C980F843BCA6}"/>
              </a:ext>
            </a:extLst>
          </p:cNvPr>
          <p:cNvSpPr txBox="1"/>
          <p:nvPr/>
        </p:nvSpPr>
        <p:spPr>
          <a:xfrm>
            <a:off x="7268886" y="1746335"/>
            <a:ext cx="3928972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True positives: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number of cases correctly classified as epidemic by the model.</a:t>
            </a:r>
          </a:p>
          <a:p>
            <a:endParaRPr lang="en-US" sz="2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False positives: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number of cases where the model predicted epidemics, yet no epidemics occurred in the field.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D9319B2-120C-E55C-6378-8DA32F770848}"/>
              </a:ext>
            </a:extLst>
          </p:cNvPr>
          <p:cNvCxnSpPr>
            <a:cxnSpLocks/>
          </p:cNvCxnSpPr>
          <p:nvPr/>
        </p:nvCxnSpPr>
        <p:spPr>
          <a:xfrm flipV="1">
            <a:off x="1943914" y="1487510"/>
            <a:ext cx="4572000" cy="4572000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9080630-B1FB-EA6F-036E-7826AF37A866}"/>
              </a:ext>
            </a:extLst>
          </p:cNvPr>
          <p:cNvSpPr/>
          <p:nvPr/>
        </p:nvSpPr>
        <p:spPr>
          <a:xfrm>
            <a:off x="1947732" y="1501422"/>
            <a:ext cx="4566355" cy="4560711"/>
          </a:xfrm>
          <a:custGeom>
            <a:avLst/>
            <a:gdLst>
              <a:gd name="connsiteX0" fmla="*/ 0 w 4566355"/>
              <a:gd name="connsiteY0" fmla="*/ 4560711 h 4560711"/>
              <a:gd name="connsiteX1" fmla="*/ 1100666 w 4566355"/>
              <a:gd name="connsiteY1" fmla="*/ 1224845 h 4560711"/>
              <a:gd name="connsiteX2" fmla="*/ 4566355 w 4566355"/>
              <a:gd name="connsiteY2" fmla="*/ 0 h 4560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66355" h="4560711">
                <a:moveTo>
                  <a:pt x="0" y="4560711"/>
                </a:moveTo>
                <a:cubicBezTo>
                  <a:pt x="169803" y="3272837"/>
                  <a:pt x="339607" y="1984963"/>
                  <a:pt x="1100666" y="1224845"/>
                </a:cubicBezTo>
                <a:cubicBezTo>
                  <a:pt x="1861725" y="464727"/>
                  <a:pt x="3214040" y="232363"/>
                  <a:pt x="4566355" y="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892448-F7C7-DAD3-A9CC-28FCD38C630F}"/>
              </a:ext>
            </a:extLst>
          </p:cNvPr>
          <p:cNvSpPr txBox="1"/>
          <p:nvPr/>
        </p:nvSpPr>
        <p:spPr>
          <a:xfrm>
            <a:off x="1942087" y="1484066"/>
            <a:ext cx="1737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Perfect model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AAD239-BB0A-8908-7652-6E7EB3921F0A}"/>
              </a:ext>
            </a:extLst>
          </p:cNvPr>
          <p:cNvSpPr txBox="1"/>
          <p:nvPr/>
        </p:nvSpPr>
        <p:spPr>
          <a:xfrm rot="19550962">
            <a:off x="2613070" y="2528289"/>
            <a:ext cx="1737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Good model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C4C4E8-2239-FD1A-831D-A6EC2AFB3E19}"/>
              </a:ext>
            </a:extLst>
          </p:cNvPr>
          <p:cNvSpPr txBox="1"/>
          <p:nvPr/>
        </p:nvSpPr>
        <p:spPr>
          <a:xfrm rot="18918089">
            <a:off x="3331817" y="3824565"/>
            <a:ext cx="1934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Random model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6C9C2CDD-3C43-FB39-CF13-809E1C06A38B}"/>
              </a:ext>
            </a:extLst>
          </p:cNvPr>
          <p:cNvCxnSpPr>
            <a:cxnSpLocks/>
          </p:cNvCxnSpPr>
          <p:nvPr/>
        </p:nvCxnSpPr>
        <p:spPr>
          <a:xfrm flipV="1">
            <a:off x="1943914" y="1516092"/>
            <a:ext cx="4570173" cy="4558088"/>
          </a:xfrm>
          <a:prstGeom prst="bentConnector5">
            <a:avLst>
              <a:gd name="adj1" fmla="val 42"/>
              <a:gd name="adj2" fmla="val 100309"/>
              <a:gd name="adj3" fmla="val 99691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CCAD530-C213-76F2-FF48-96993100C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49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/>
      <p:bldP spid="43" grpId="0"/>
      <p:bldP spid="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6F1DA-CF5B-74B4-D59A-36ECD633A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89FCE4-987E-DC73-1A64-17D3E92C4E29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EE928AE-AAAE-1342-1732-A9ECA53B49B4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4C4DC82-41D0-7164-F173-E4B65959A6A1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80BB24-AADC-7D18-18C8-6ABAC63933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EB80C0-E66A-D796-C15A-AD773B6EED05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155D6-8D24-85A1-D211-2774C2902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0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Hyperparameter tuning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34925-FBC2-D5A5-7314-32606DA8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6405"/>
            <a:ext cx="10515600" cy="5305276"/>
          </a:xfrm>
        </p:spPr>
        <p:txBody>
          <a:bodyPr>
            <a:noAutofit/>
          </a:bodyPr>
          <a:lstStyle/>
          <a:p>
            <a:r>
              <a:rPr lang="en-US" sz="2800" dirty="0"/>
              <a:t>What is a </a:t>
            </a:r>
            <a:r>
              <a:rPr lang="en-US" sz="2800" u="sng" dirty="0"/>
              <a:t>paramete</a:t>
            </a:r>
            <a:r>
              <a:rPr lang="en-US" sz="2800" dirty="0"/>
              <a:t>r?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/>
              <a:t>A parameter is a variable or value that is </a:t>
            </a:r>
            <a:r>
              <a:rPr lang="en-US" sz="2800" b="1" dirty="0"/>
              <a:t>estimated from the data </a:t>
            </a:r>
            <a:r>
              <a:rPr lang="en-US" sz="2800" dirty="0"/>
              <a:t>and that is internal to the model and controls how it makes predictions on new data.</a:t>
            </a:r>
          </a:p>
          <a:p>
            <a:r>
              <a:rPr lang="en-US" sz="2800" dirty="0"/>
              <a:t>What is </a:t>
            </a:r>
            <a:r>
              <a:rPr lang="en-US" sz="2800" u="sng" dirty="0"/>
              <a:t>hyperparameter</a:t>
            </a:r>
            <a:r>
              <a:rPr lang="en-US" sz="2800" dirty="0"/>
              <a:t>?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/>
              <a:t>A hyperparameter is a variable or option that controls how a model makes predictions but </a:t>
            </a:r>
            <a:r>
              <a:rPr lang="en-US" sz="2800" b="1" dirty="0"/>
              <a:t>is NOT estimated from the data</a:t>
            </a:r>
            <a:r>
              <a:rPr lang="en-US" sz="2800" dirty="0"/>
              <a:t>.</a:t>
            </a:r>
          </a:p>
          <a:p>
            <a:r>
              <a:rPr lang="en-US" sz="2800" dirty="0"/>
              <a:t>What is the objective of </a:t>
            </a:r>
            <a:r>
              <a:rPr lang="en-US" sz="2800" u="sng" dirty="0"/>
              <a:t>hyperparameter tuning</a:t>
            </a:r>
            <a:r>
              <a:rPr lang="en-US" sz="2800" dirty="0"/>
              <a:t>?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800" dirty="0"/>
              <a:t>Hyperparameter tuning is the problem of choosing a set of </a:t>
            </a:r>
            <a:r>
              <a:rPr lang="en-US" sz="2800" b="1" dirty="0"/>
              <a:t>optimal hyperparameters</a:t>
            </a:r>
            <a:r>
              <a:rPr lang="en-US" sz="2800" dirty="0"/>
              <a:t> for a learning algorithm.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90102-E201-F78E-6EFB-02169A03D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187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A9DD8-3A1F-9F2C-994C-0692BC724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943323-904B-C39C-D63F-FD5887411117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135379A-18BE-FEA5-E190-7CA7C7F77BF9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B1C08666-9513-E14C-1BAD-7CA3085EB53B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5599DF4-CC66-779A-8F9D-67AE806A6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C63CD1-686C-2D60-8AA2-9393B13CF1A3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Add reference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658CD-EE27-55A6-2DE1-0A0AB2E49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14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Hyperparameters in a random forest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0F18CD-6E38-2C7D-1320-E332CA15B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116"/>
            <a:ext cx="10515600" cy="47238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i="1" dirty="0" err="1">
                <a:latin typeface="Arial" panose="020B0604020202020204" pitchFamily="34" charset="0"/>
                <a:cs typeface="Arial" panose="020B0604020202020204" pitchFamily="34" charset="0"/>
              </a:rPr>
              <a:t>num.trees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the number of individual trees in the forest</a:t>
            </a:r>
          </a:p>
          <a:p>
            <a:pPr marL="0" indent="0">
              <a:buNone/>
            </a:pPr>
            <a:r>
              <a:rPr lang="en-US" sz="2800" i="1" dirty="0" err="1">
                <a:latin typeface="Arial" panose="020B0604020202020204" pitchFamily="34" charset="0"/>
                <a:cs typeface="Arial" panose="020B0604020202020204" pitchFamily="34" charset="0"/>
              </a:rPr>
              <a:t>mtry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the number of features to randomly sample at each node</a:t>
            </a:r>
          </a:p>
          <a:p>
            <a:pPr marL="0" indent="0">
              <a:buNone/>
            </a:pPr>
            <a:r>
              <a:rPr lang="en-US" sz="2800" i="1" dirty="0" err="1">
                <a:latin typeface="Arial" panose="020B0604020202020204" pitchFamily="34" charset="0"/>
                <a:cs typeface="Arial" panose="020B0604020202020204" pitchFamily="34" charset="0"/>
              </a:rPr>
              <a:t>min.node.size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the minimum number of cases allowed in a leaf</a:t>
            </a:r>
          </a:p>
          <a:p>
            <a:pPr marL="0" indent="0">
              <a:buNone/>
            </a:pPr>
            <a:r>
              <a:rPr lang="en-US" sz="2800" i="1" dirty="0" err="1">
                <a:latin typeface="Arial" panose="020B0604020202020204" pitchFamily="34" charset="0"/>
                <a:cs typeface="Arial" panose="020B0604020202020204" pitchFamily="34" charset="0"/>
              </a:rPr>
              <a:t>splitrule</a:t>
            </a:r>
            <a:r>
              <a:rPr lang="en-US" sz="2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– Metric used to evaluate the quality of a split</a:t>
            </a:r>
          </a:p>
          <a:p>
            <a:pPr marL="0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Q: How do we know what are the best values for each hyperparameter?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A: In random forest, the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Gini index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is regularly used as our objective function to determine the best split at each node.</a:t>
            </a:r>
          </a:p>
        </p:txBody>
      </p:sp>
    </p:spTree>
    <p:extLst>
      <p:ext uri="{BB962C8B-B14F-4D97-AF65-F5344CB8AC3E}">
        <p14:creationId xmlns:p14="http://schemas.microsoft.com/office/powerpoint/2010/main" val="2530550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609F1-A5CF-973D-DAD8-36797E7B9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E0DCC2-6F2E-FCFB-8CDC-E4BF2BCB1CD3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41DCAF1-618F-639B-073E-3A50504DA40A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69322F88-CFAA-13CD-5B58-5DB7F4014320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C9A7C69-2C69-A538-12BB-1578A78EBA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1D87A-CA0C-09F9-4613-5329C47AE4B1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DOI: 10.5555/3295222.329523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51DF15-C3AC-02CA-778B-23A55BD31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b="1" dirty="0">
                <a:cs typeface="Arial" panose="020B0604020202020204" pitchFamily="34" charset="0"/>
              </a:rPr>
              <a:t>SHAP values</a:t>
            </a:r>
            <a:endParaRPr lang="en-US" sz="3200" dirty="0"/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In machine learning, SHAP (</a:t>
            </a:r>
            <a:r>
              <a:rPr lang="en-US" sz="3200" dirty="0" err="1"/>
              <a:t>SHapley</a:t>
            </a:r>
            <a:r>
              <a:rPr lang="en-US" sz="3200" dirty="0"/>
              <a:t> Additive </a:t>
            </a:r>
            <a:r>
              <a:rPr lang="en-US" sz="3200" dirty="0" err="1"/>
              <a:t>exPlanations</a:t>
            </a:r>
            <a:r>
              <a:rPr lang="en-US" sz="3200" dirty="0"/>
              <a:t>) values quantify how much each feature contributes to the model’s prediction for each observation.</a:t>
            </a:r>
          </a:p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Further reading: </a:t>
            </a:r>
            <a:r>
              <a:rPr lang="en-US" sz="3200" dirty="0">
                <a:hlinkClick r:id="rId3"/>
              </a:rPr>
              <a:t>https://dl.acm.org/doi/10.5555/3295222.329523</a:t>
            </a:r>
            <a:r>
              <a:rPr lang="en-US" sz="3200" dirty="0"/>
              <a:t> 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CE4E5127-DD55-0461-AEA6-F83A3EF1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270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Model interpretation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Dark Gray Cube">
                <a:extLst>
                  <a:ext uri="{FF2B5EF4-FFF2-40B4-BE49-F238E27FC236}">
                    <a16:creationId xmlns:a16="http://schemas.microsoft.com/office/drawing/2014/main" id="{E699B353-6771-2740-EE50-8FFEB79B7A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5402027"/>
                  </p:ext>
                </p:extLst>
              </p:nvPr>
            </p:nvGraphicFramePr>
            <p:xfrm>
              <a:off x="10050927" y="7088"/>
              <a:ext cx="1828800" cy="205592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28800" cy="2055928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966" ay="-1897312" az="-79076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1421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Dark Gray Cube">
                <a:extLst>
                  <a:ext uri="{FF2B5EF4-FFF2-40B4-BE49-F238E27FC236}">
                    <a16:creationId xmlns:a16="http://schemas.microsoft.com/office/drawing/2014/main" id="{E699B353-6771-2740-EE50-8FFEB79B7A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50927" y="7088"/>
                <a:ext cx="1828800" cy="2055928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A6DA66F-206E-82FF-53A9-8DFA3D3BA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345" y="29530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7219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4EC8812-29EA-4B1D-5679-98263B10A297}"/>
              </a:ext>
            </a:extLst>
          </p:cNvPr>
          <p:cNvSpPr/>
          <p:nvPr/>
        </p:nvSpPr>
        <p:spPr>
          <a:xfrm>
            <a:off x="11078308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CA38A6-AD71-FC2E-A250-5175013D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42177"/>
            <a:ext cx="11201400" cy="653197"/>
          </a:xfrm>
        </p:spPr>
        <p:txBody>
          <a:bodyPr/>
          <a:lstStyle/>
          <a:p>
            <a:r>
              <a:rPr lang="en-US" sz="4000" b="1" dirty="0">
                <a:latin typeface="Trade Gothic Next" panose="020B0503040303020004" pitchFamily="34" charset="0"/>
              </a:rPr>
              <a:t>Take home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BC357-7362-DA61-7900-68611D973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99" y="2553053"/>
            <a:ext cx="5479801" cy="1270170"/>
          </a:xfrm>
        </p:spPr>
        <p:txBody>
          <a:bodyPr>
            <a:normAutofit/>
          </a:bodyPr>
          <a:lstStyle/>
          <a:p>
            <a:pPr marL="342900" indent="-342900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rade Gothic Next" panose="020B0503040303020004" pitchFamily="34" charset="0"/>
              </a:rPr>
              <a:t>  There is a general pipeline for any machine-learning model that helps in good data science.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53AE3B3-B362-E8B7-7DBF-B0DAD2740DE6}"/>
              </a:ext>
            </a:extLst>
          </p:cNvPr>
          <p:cNvSpPr/>
          <p:nvPr/>
        </p:nvSpPr>
        <p:spPr>
          <a:xfrm>
            <a:off x="981958" y="1464966"/>
            <a:ext cx="3886200" cy="1011236"/>
          </a:xfrm>
          <a:prstGeom prst="roundRect">
            <a:avLst/>
          </a:prstGeom>
          <a:ln w="28575">
            <a:solidFill>
              <a:srgbClr val="ED7C24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Generic framework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3E5667-908F-DE17-CEDA-B4EF1B7B72B4}"/>
              </a:ext>
            </a:extLst>
          </p:cNvPr>
          <p:cNvGrpSpPr>
            <a:grpSpLocks noChangeAspect="1"/>
          </p:cNvGrpSpPr>
          <p:nvPr/>
        </p:nvGrpSpPr>
        <p:grpSpPr>
          <a:xfrm>
            <a:off x="616199" y="1130036"/>
            <a:ext cx="731520" cy="669859"/>
            <a:chOff x="7387849" y="2663972"/>
            <a:chExt cx="2209800" cy="202353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73046E-D2CC-494A-815A-21DEE5FB4AF5}"/>
                </a:ext>
              </a:extLst>
            </p:cNvPr>
            <p:cNvSpPr/>
            <p:nvPr/>
          </p:nvSpPr>
          <p:spPr>
            <a:xfrm>
              <a:off x="7387849" y="2663972"/>
              <a:ext cx="2209800" cy="2023533"/>
            </a:xfrm>
            <a:prstGeom prst="ellipse">
              <a:avLst/>
            </a:prstGeom>
            <a:solidFill>
              <a:schemeClr val="accent3">
                <a:lumMod val="5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1A5511-5FAC-1E47-CBCA-8F3EDB04C6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92649" y="2943078"/>
              <a:ext cx="1600200" cy="1465317"/>
            </a:xfrm>
            <a:prstGeom prst="ellipse">
              <a:avLst/>
            </a:prstGeom>
            <a:solidFill>
              <a:schemeClr val="bg2">
                <a:lumMod val="75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8A4AB6B-DE5D-1F29-1993-319F08BC21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1249" y="3152408"/>
              <a:ext cx="1143000" cy="1046655"/>
            </a:xfrm>
            <a:prstGeom prst="ellipse">
              <a:avLst/>
            </a:prstGeom>
            <a:solidFill>
              <a:schemeClr val="bg2">
                <a:lumMod val="9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7E5A794-2014-2FC9-704B-5BEE8F4109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49849" y="3361741"/>
              <a:ext cx="685800" cy="627993"/>
            </a:xfrm>
            <a:prstGeom prst="ellipse">
              <a:avLst/>
            </a:prstGeom>
            <a:solidFill>
              <a:schemeClr val="bg1"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D0744D8-30C8-EB04-8184-93E6FE274C2D}"/>
              </a:ext>
            </a:extLst>
          </p:cNvPr>
          <p:cNvSpPr/>
          <p:nvPr/>
        </p:nvSpPr>
        <p:spPr>
          <a:xfrm>
            <a:off x="981959" y="4202114"/>
            <a:ext cx="3886200" cy="1011236"/>
          </a:xfrm>
          <a:prstGeom prst="roundRect">
            <a:avLst/>
          </a:prstGeom>
          <a:ln w="28575">
            <a:solidFill>
              <a:srgbClr val="ED7C24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Terminology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79EBA1D-58D7-1D3E-A063-68F151C71242}"/>
              </a:ext>
            </a:extLst>
          </p:cNvPr>
          <p:cNvSpPr/>
          <p:nvPr/>
        </p:nvSpPr>
        <p:spPr>
          <a:xfrm>
            <a:off x="6856949" y="1464966"/>
            <a:ext cx="3977113" cy="1011236"/>
          </a:xfrm>
          <a:prstGeom prst="roundRect">
            <a:avLst/>
          </a:prstGeom>
          <a:ln w="28575">
            <a:solidFill>
              <a:srgbClr val="ED7C24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Pros and cons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31147C6-E151-B41F-9EA8-C4E2A65E1382}"/>
              </a:ext>
            </a:extLst>
          </p:cNvPr>
          <p:cNvSpPr/>
          <p:nvPr/>
        </p:nvSpPr>
        <p:spPr>
          <a:xfrm>
            <a:off x="6856950" y="4202114"/>
            <a:ext cx="3977113" cy="1011236"/>
          </a:xfrm>
          <a:prstGeom prst="roundRect">
            <a:avLst/>
          </a:prstGeom>
          <a:ln w="28575">
            <a:solidFill>
              <a:srgbClr val="ED7C24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Ensemble approach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E7C57EE-4013-A683-460A-DBE33269069E}"/>
              </a:ext>
            </a:extLst>
          </p:cNvPr>
          <p:cNvGrpSpPr>
            <a:grpSpLocks noChangeAspect="1"/>
          </p:cNvGrpSpPr>
          <p:nvPr/>
        </p:nvGrpSpPr>
        <p:grpSpPr>
          <a:xfrm>
            <a:off x="616199" y="3867184"/>
            <a:ext cx="731520" cy="669859"/>
            <a:chOff x="7387849" y="2663972"/>
            <a:chExt cx="2209800" cy="20235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487A3F7-D211-57A1-4C80-64B14DF82F96}"/>
                </a:ext>
              </a:extLst>
            </p:cNvPr>
            <p:cNvSpPr/>
            <p:nvPr/>
          </p:nvSpPr>
          <p:spPr>
            <a:xfrm>
              <a:off x="7387849" y="2663972"/>
              <a:ext cx="2209800" cy="2023533"/>
            </a:xfrm>
            <a:prstGeom prst="ellipse">
              <a:avLst/>
            </a:prstGeom>
            <a:solidFill>
              <a:schemeClr val="accent3">
                <a:lumMod val="5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BF52D6E-DE76-01FB-86C0-8C50A9013B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92649" y="2943078"/>
              <a:ext cx="1600200" cy="1465317"/>
            </a:xfrm>
            <a:prstGeom prst="ellipse">
              <a:avLst/>
            </a:prstGeom>
            <a:solidFill>
              <a:schemeClr val="bg2">
                <a:lumMod val="75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2A13F36-DC27-9931-3BC9-32F75E8A65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1249" y="3152408"/>
              <a:ext cx="1143000" cy="1046655"/>
            </a:xfrm>
            <a:prstGeom prst="ellipse">
              <a:avLst/>
            </a:prstGeom>
            <a:solidFill>
              <a:schemeClr val="bg2">
                <a:lumMod val="9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325AD5D-5371-C9AB-56DC-A85F0D21A3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49849" y="3361741"/>
              <a:ext cx="685800" cy="627993"/>
            </a:xfrm>
            <a:prstGeom prst="ellipse">
              <a:avLst/>
            </a:prstGeom>
            <a:solidFill>
              <a:schemeClr val="bg1"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EC48D06-6EC6-10D4-6CF4-82B4610B4C7C}"/>
              </a:ext>
            </a:extLst>
          </p:cNvPr>
          <p:cNvGrpSpPr>
            <a:grpSpLocks noChangeAspect="1"/>
          </p:cNvGrpSpPr>
          <p:nvPr/>
        </p:nvGrpSpPr>
        <p:grpSpPr>
          <a:xfrm>
            <a:off x="6491191" y="1130036"/>
            <a:ext cx="731520" cy="669859"/>
            <a:chOff x="7387849" y="2663972"/>
            <a:chExt cx="2209800" cy="202353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21FD608-7D01-3709-357F-574530D14A05}"/>
                </a:ext>
              </a:extLst>
            </p:cNvPr>
            <p:cNvSpPr/>
            <p:nvPr/>
          </p:nvSpPr>
          <p:spPr>
            <a:xfrm>
              <a:off x="7387849" y="2663972"/>
              <a:ext cx="2209800" cy="2023533"/>
            </a:xfrm>
            <a:prstGeom prst="ellipse">
              <a:avLst/>
            </a:prstGeom>
            <a:solidFill>
              <a:schemeClr val="accent3">
                <a:lumMod val="5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981B5F9-E150-E206-F76C-EB233E7D1E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92649" y="2943078"/>
              <a:ext cx="1600200" cy="1465317"/>
            </a:xfrm>
            <a:prstGeom prst="ellipse">
              <a:avLst/>
            </a:prstGeom>
            <a:solidFill>
              <a:schemeClr val="bg2">
                <a:lumMod val="75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C6E9CD-3206-3AC7-8F59-233CE8CE0D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1249" y="3152408"/>
              <a:ext cx="1143000" cy="1046655"/>
            </a:xfrm>
            <a:prstGeom prst="ellipse">
              <a:avLst/>
            </a:prstGeom>
            <a:solidFill>
              <a:schemeClr val="bg2">
                <a:lumMod val="9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7BEADA3-02B4-0F70-FB13-72D11CE633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49849" y="3361741"/>
              <a:ext cx="685800" cy="627993"/>
            </a:xfrm>
            <a:prstGeom prst="ellipse">
              <a:avLst/>
            </a:prstGeom>
            <a:solidFill>
              <a:schemeClr val="bg1"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DF1C9B5-FD72-C521-C749-3FDE48A2EADE}"/>
              </a:ext>
            </a:extLst>
          </p:cNvPr>
          <p:cNvGrpSpPr>
            <a:grpSpLocks noChangeAspect="1"/>
          </p:cNvGrpSpPr>
          <p:nvPr/>
        </p:nvGrpSpPr>
        <p:grpSpPr>
          <a:xfrm>
            <a:off x="6491191" y="3867182"/>
            <a:ext cx="731520" cy="669859"/>
            <a:chOff x="7387849" y="2663972"/>
            <a:chExt cx="2209800" cy="202353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B3F91F3-17AE-E475-B8F0-488734CA86AF}"/>
                </a:ext>
              </a:extLst>
            </p:cNvPr>
            <p:cNvSpPr/>
            <p:nvPr/>
          </p:nvSpPr>
          <p:spPr>
            <a:xfrm>
              <a:off x="7387849" y="2663972"/>
              <a:ext cx="2209800" cy="2023533"/>
            </a:xfrm>
            <a:prstGeom prst="ellipse">
              <a:avLst/>
            </a:prstGeom>
            <a:solidFill>
              <a:schemeClr val="accent3">
                <a:lumMod val="5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C92C238-51B0-C94C-BD31-60E01BA432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92649" y="2943078"/>
              <a:ext cx="1600200" cy="1465317"/>
            </a:xfrm>
            <a:prstGeom prst="ellipse">
              <a:avLst/>
            </a:prstGeom>
            <a:solidFill>
              <a:schemeClr val="bg2">
                <a:lumMod val="75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8C02B9F-AAAA-9A4A-356B-F04156F7C6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1249" y="3152408"/>
              <a:ext cx="1143000" cy="1046655"/>
            </a:xfrm>
            <a:prstGeom prst="ellipse">
              <a:avLst/>
            </a:prstGeom>
            <a:solidFill>
              <a:schemeClr val="bg2">
                <a:lumMod val="90000"/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1231C60-D187-1C98-8349-01371D599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49849" y="3361741"/>
              <a:ext cx="685800" cy="627993"/>
            </a:xfrm>
            <a:prstGeom prst="ellipse">
              <a:avLst/>
            </a:prstGeom>
            <a:solidFill>
              <a:schemeClr val="bg1">
                <a:alpha val="69804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0C668CC-89C2-5B80-1B5D-759FD9F5316E}"/>
              </a:ext>
            </a:extLst>
          </p:cNvPr>
          <p:cNvSpPr txBox="1">
            <a:spLocks/>
          </p:cNvSpPr>
          <p:nvPr/>
        </p:nvSpPr>
        <p:spPr>
          <a:xfrm>
            <a:off x="610956" y="5317294"/>
            <a:ext cx="5479801" cy="1210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573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ED7C24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   Keep track of potentially climatically suitable regions considering current and future risk scenarios.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D33B04F4-6F0D-76F2-3170-62900ACAD289}"/>
              </a:ext>
            </a:extLst>
          </p:cNvPr>
          <p:cNvSpPr txBox="1">
            <a:spLocks/>
          </p:cNvSpPr>
          <p:nvPr/>
        </p:nvSpPr>
        <p:spPr>
          <a:xfrm>
            <a:off x="6491191" y="2553053"/>
            <a:ext cx="5479801" cy="10767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573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ED7C24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   The major benefit</a:t>
            </a:r>
            <a:r>
              <a:rPr kumimoji="0" lang="en-US" sz="22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 of ML is the </a:t>
            </a:r>
            <a:r>
              <a:rPr kumimoji="0" lang="en-US" sz="2200" b="1" i="0" u="none" strike="noStrike" kern="1200" cap="none" spc="0" normalizeH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increased predictive power. </a:t>
            </a:r>
            <a:r>
              <a:rPr kumimoji="0" lang="en-US" sz="22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ML does not provide explicitly causal explanations.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65F1732-E105-43F3-0234-80A5A75A9C0E}"/>
              </a:ext>
            </a:extLst>
          </p:cNvPr>
          <p:cNvSpPr txBox="1">
            <a:spLocks/>
          </p:cNvSpPr>
          <p:nvPr/>
        </p:nvSpPr>
        <p:spPr>
          <a:xfrm>
            <a:off x="6491191" y="5317294"/>
            <a:ext cx="5479801" cy="1250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573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ED7C24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   Multiple</a:t>
            </a:r>
            <a:r>
              <a:rPr kumimoji="0" lang="en-US" sz="22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 models might mitigate the error of other models.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AEB573DE-887A-1836-9C0C-50D71B190602}"/>
              </a:ext>
            </a:extLst>
          </p:cNvPr>
          <p:cNvSpPr txBox="1">
            <a:spLocks/>
          </p:cNvSpPr>
          <p:nvPr/>
        </p:nvSpPr>
        <p:spPr>
          <a:xfrm>
            <a:off x="495300" y="0"/>
            <a:ext cx="1120140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F7F7F">
                    <a:lumMod val="60000"/>
                    <a:lumOff val="40000"/>
                  </a:srgbClr>
                </a:solidFill>
                <a:effectLst/>
                <a:uLnTx/>
                <a:uFillTx/>
                <a:latin typeface="Trade Gothic Next" panose="020B0503040303020004" pitchFamily="34" charset="0"/>
                <a:ea typeface="+mj-ea"/>
                <a:cs typeface="+mj-cs"/>
              </a:rPr>
              <a:t>Conclusions</a:t>
            </a:r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EA232EF5-3658-0C97-8D1A-2291243C03D6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9F7752CF-B9A2-30C8-D28B-DB8A016EF0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B92BA9A4-33C8-9446-D9F9-81E1D7D9BCC5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</p:spTree>
    <p:extLst>
      <p:ext uri="{BB962C8B-B14F-4D97-AF65-F5344CB8AC3E}">
        <p14:creationId xmlns:p14="http://schemas.microsoft.com/office/powerpoint/2010/main" val="55642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4" grpId="0" animBg="1"/>
      <p:bldP spid="15" grpId="0" animBg="1"/>
      <p:bldP spid="16" grpId="0" animBg="1"/>
      <p:bldP spid="32" grpId="0"/>
      <p:bldP spid="33" grpId="0"/>
      <p:bldP spid="3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8A087-7A63-48B8-1225-3078AAC3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9F11-0D53-1368-8B1C-7393EA7517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124" y="9317"/>
            <a:ext cx="11437338" cy="118174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Trade Gothic Next" panose="020B0503040303020004" pitchFamily="34" charset="0"/>
              </a:rPr>
              <a:t>Mapping invasion risk based on pathogen environmental niche modeling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96382-A896-EEFF-649C-036628CE9768}"/>
              </a:ext>
            </a:extLst>
          </p:cNvPr>
          <p:cNvSpPr txBox="1"/>
          <p:nvPr/>
        </p:nvSpPr>
        <p:spPr>
          <a:xfrm>
            <a:off x="0" y="6583680"/>
            <a:ext cx="11062895" cy="274320"/>
          </a:xfrm>
          <a:custGeom>
            <a:avLst/>
            <a:gdLst>
              <a:gd name="connsiteX0" fmla="*/ 0 w 10680700"/>
              <a:gd name="connsiteY0" fmla="*/ 0 h 307777"/>
              <a:gd name="connsiteX1" fmla="*/ 10526812 w 10680700"/>
              <a:gd name="connsiteY1" fmla="*/ 0 h 307777"/>
              <a:gd name="connsiteX2" fmla="*/ 10680701 w 10680700"/>
              <a:gd name="connsiteY2" fmla="*/ 153889 h 307777"/>
              <a:gd name="connsiteX3" fmla="*/ 10680700 w 10680700"/>
              <a:gd name="connsiteY3" fmla="*/ 307777 h 307777"/>
              <a:gd name="connsiteX4" fmla="*/ 0 w 10680700"/>
              <a:gd name="connsiteY4" fmla="*/ 307777 h 307777"/>
              <a:gd name="connsiteX5" fmla="*/ 0 w 10680700"/>
              <a:gd name="connsiteY5" fmla="*/ 0 h 307777"/>
              <a:gd name="connsiteX0" fmla="*/ 0 w 10707465"/>
              <a:gd name="connsiteY0" fmla="*/ 0 h 307777"/>
              <a:gd name="connsiteX1" fmla="*/ 10319379 w 10707465"/>
              <a:gd name="connsiteY1" fmla="*/ 0 h 307777"/>
              <a:gd name="connsiteX2" fmla="*/ 10680701 w 10707465"/>
              <a:gd name="connsiteY2" fmla="*/ 153889 h 307777"/>
              <a:gd name="connsiteX3" fmla="*/ 10680700 w 10707465"/>
              <a:gd name="connsiteY3" fmla="*/ 307777 h 307777"/>
              <a:gd name="connsiteX4" fmla="*/ 0 w 10707465"/>
              <a:gd name="connsiteY4" fmla="*/ 307777 h 307777"/>
              <a:gd name="connsiteX5" fmla="*/ 0 w 10707465"/>
              <a:gd name="connsiteY5" fmla="*/ 0 h 307777"/>
              <a:gd name="connsiteX0" fmla="*/ 0 w 10680700"/>
              <a:gd name="connsiteY0" fmla="*/ 0 h 307777"/>
              <a:gd name="connsiteX1" fmla="*/ 10319379 w 10680700"/>
              <a:gd name="connsiteY1" fmla="*/ 0 h 307777"/>
              <a:gd name="connsiteX2" fmla="*/ 10536767 w 10680700"/>
              <a:gd name="connsiteY2" fmla="*/ 120022 h 307777"/>
              <a:gd name="connsiteX3" fmla="*/ 10680700 w 10680700"/>
              <a:gd name="connsiteY3" fmla="*/ 307777 h 307777"/>
              <a:gd name="connsiteX4" fmla="*/ 0 w 10680700"/>
              <a:gd name="connsiteY4" fmla="*/ 307777 h 307777"/>
              <a:gd name="connsiteX5" fmla="*/ 0 w 10680700"/>
              <a:gd name="connsiteY5" fmla="*/ 0 h 307777"/>
              <a:gd name="connsiteX0" fmla="*/ 0 w 10680700"/>
              <a:gd name="connsiteY0" fmla="*/ 0 h 307777"/>
              <a:gd name="connsiteX1" fmla="*/ 10319379 w 10680700"/>
              <a:gd name="connsiteY1" fmla="*/ 0 h 307777"/>
              <a:gd name="connsiteX2" fmla="*/ 10565011 w 10680700"/>
              <a:gd name="connsiteY2" fmla="*/ 112961 h 307777"/>
              <a:gd name="connsiteX3" fmla="*/ 10680700 w 10680700"/>
              <a:gd name="connsiteY3" fmla="*/ 307777 h 307777"/>
              <a:gd name="connsiteX4" fmla="*/ 0 w 10680700"/>
              <a:gd name="connsiteY4" fmla="*/ 307777 h 307777"/>
              <a:gd name="connsiteX5" fmla="*/ 0 w 10680700"/>
              <a:gd name="connsiteY5" fmla="*/ 0 h 307777"/>
              <a:gd name="connsiteX0" fmla="*/ 0 w 10680700"/>
              <a:gd name="connsiteY0" fmla="*/ 0 h 307777"/>
              <a:gd name="connsiteX1" fmla="*/ 10347623 w 10680700"/>
              <a:gd name="connsiteY1" fmla="*/ 3531 h 307777"/>
              <a:gd name="connsiteX2" fmla="*/ 10565011 w 10680700"/>
              <a:gd name="connsiteY2" fmla="*/ 112961 h 307777"/>
              <a:gd name="connsiteX3" fmla="*/ 10680700 w 10680700"/>
              <a:gd name="connsiteY3" fmla="*/ 307777 h 307777"/>
              <a:gd name="connsiteX4" fmla="*/ 0 w 10680700"/>
              <a:gd name="connsiteY4" fmla="*/ 307777 h 307777"/>
              <a:gd name="connsiteX5" fmla="*/ 0 w 10680700"/>
              <a:gd name="connsiteY5" fmla="*/ 0 h 307777"/>
              <a:gd name="connsiteX0" fmla="*/ 0 w 10680700"/>
              <a:gd name="connsiteY0" fmla="*/ 0 h 307777"/>
              <a:gd name="connsiteX1" fmla="*/ 10347623 w 10680700"/>
              <a:gd name="connsiteY1" fmla="*/ 3531 h 307777"/>
              <a:gd name="connsiteX2" fmla="*/ 10543828 w 10680700"/>
              <a:gd name="connsiteY2" fmla="*/ 112961 h 307777"/>
              <a:gd name="connsiteX3" fmla="*/ 10680700 w 10680700"/>
              <a:gd name="connsiteY3" fmla="*/ 307777 h 307777"/>
              <a:gd name="connsiteX4" fmla="*/ 0 w 10680700"/>
              <a:gd name="connsiteY4" fmla="*/ 307777 h 307777"/>
              <a:gd name="connsiteX5" fmla="*/ 0 w 10680700"/>
              <a:gd name="connsiteY5" fmla="*/ 0 h 307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80700" h="307777">
                <a:moveTo>
                  <a:pt x="0" y="0"/>
                </a:moveTo>
                <a:lnTo>
                  <a:pt x="10347623" y="3531"/>
                </a:lnTo>
                <a:cubicBezTo>
                  <a:pt x="10432614" y="3531"/>
                  <a:pt x="10488315" y="62253"/>
                  <a:pt x="10543828" y="112961"/>
                </a:cubicBezTo>
                <a:cubicBezTo>
                  <a:pt x="10599341" y="163669"/>
                  <a:pt x="10680700" y="256481"/>
                  <a:pt x="10680700" y="307777"/>
                </a:cubicBezTo>
                <a:lnTo>
                  <a:pt x="0" y="3077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</a:defRPr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45D1E6-AAC5-22A2-191E-57F91ABDE681}"/>
              </a:ext>
            </a:extLst>
          </p:cNvPr>
          <p:cNvSpPr>
            <a:spLocks noChangeAspect="1"/>
          </p:cNvSpPr>
          <p:nvPr/>
        </p:nvSpPr>
        <p:spPr>
          <a:xfrm>
            <a:off x="11062894" y="6514783"/>
            <a:ext cx="112910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11FA3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15</a:t>
            </a:r>
          </a:p>
        </p:txBody>
      </p:sp>
      <p:pic>
        <p:nvPicPr>
          <p:cNvPr id="178" name="Picture 177">
            <a:extLst>
              <a:ext uri="{FF2B5EF4-FFF2-40B4-BE49-F238E27FC236}">
                <a16:creationId xmlns:a16="http://schemas.microsoft.com/office/drawing/2014/main" id="{ACA8FC47-00BE-C39B-B329-96DD1D5732B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l="16736" t="87030" r="6186" b="9025"/>
          <a:stretch/>
        </p:blipFill>
        <p:spPr>
          <a:xfrm rot="16200000">
            <a:off x="-982903" y="3735477"/>
            <a:ext cx="3657600" cy="685800"/>
          </a:xfrm>
          <a:prstGeom prst="rect">
            <a:avLst/>
          </a:prstGeom>
        </p:spPr>
      </p:pic>
      <p:sp>
        <p:nvSpPr>
          <p:cNvPr id="192" name="TextBox 191">
            <a:extLst>
              <a:ext uri="{FF2B5EF4-FFF2-40B4-BE49-F238E27FC236}">
                <a16:creationId xmlns:a16="http://schemas.microsoft.com/office/drawing/2014/main" id="{A4ECAC67-DB93-61C8-2D7C-0A32199D3974}"/>
              </a:ext>
            </a:extLst>
          </p:cNvPr>
          <p:cNvSpPr txBox="1"/>
          <p:nvPr/>
        </p:nvSpPr>
        <p:spPr>
          <a:xfrm>
            <a:off x="402123" y="1411835"/>
            <a:ext cx="14659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ade Gothic Next" panose="020B0503040303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Estimated environmental suitability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EBDB1B5D-EFEC-ACCF-74C7-5344EDEF4D25}"/>
              </a:ext>
            </a:extLst>
          </p:cNvPr>
          <p:cNvSpPr txBox="1"/>
          <p:nvPr/>
        </p:nvSpPr>
        <p:spPr>
          <a:xfrm>
            <a:off x="1148202" y="2283626"/>
            <a:ext cx="665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rade Gothic Next" panose="020B0503040303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283EBBC-2F10-6D0B-9840-C8B1704CF369}"/>
              </a:ext>
            </a:extLst>
          </p:cNvPr>
          <p:cNvSpPr txBox="1"/>
          <p:nvPr/>
        </p:nvSpPr>
        <p:spPr>
          <a:xfrm>
            <a:off x="1144347" y="5541241"/>
            <a:ext cx="665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11FA3"/>
                </a:solidFill>
                <a:effectLst/>
                <a:uLnTx/>
                <a:uFillTx/>
                <a:latin typeface="Trade Gothic Next" panose="020B0503040303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1F21E3-3E64-BED3-39FE-E6B376CC381A}"/>
              </a:ext>
            </a:extLst>
          </p:cNvPr>
          <p:cNvSpPr txBox="1"/>
          <p:nvPr/>
        </p:nvSpPr>
        <p:spPr>
          <a:xfrm>
            <a:off x="5990897" y="6551919"/>
            <a:ext cx="4835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 is the number of georeferenced outbreaks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771F0A-7D15-F3FB-958A-83D7435106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462" t="12830" r="6072" b="17292"/>
          <a:stretch/>
        </p:blipFill>
        <p:spPr>
          <a:xfrm>
            <a:off x="7063806" y="1300166"/>
            <a:ext cx="5029200" cy="2569984"/>
          </a:xfrm>
          <a:prstGeom prst="rect">
            <a:avLst/>
          </a:prstGeom>
          <a:ln>
            <a:noFill/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D07C96E-6D73-E340-366E-FD8787FBABF1}"/>
              </a:ext>
            </a:extLst>
          </p:cNvPr>
          <p:cNvSpPr txBox="1"/>
          <p:nvPr/>
        </p:nvSpPr>
        <p:spPr>
          <a:xfrm>
            <a:off x="7121437" y="992784"/>
            <a:ext cx="499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Potato spindle tuber viroid (n = 75)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E846396-F575-C689-12EC-BE5686FF17CE}"/>
              </a:ext>
            </a:extLst>
          </p:cNvPr>
          <p:cNvGrpSpPr/>
          <p:nvPr/>
        </p:nvGrpSpPr>
        <p:grpSpPr>
          <a:xfrm>
            <a:off x="7059784" y="3762748"/>
            <a:ext cx="5078077" cy="2810683"/>
            <a:chOff x="7059784" y="3762748"/>
            <a:chExt cx="5078077" cy="281068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85EC59D-E66A-455A-4BD0-9F28170ED823}"/>
                </a:ext>
              </a:extLst>
            </p:cNvPr>
            <p:cNvGrpSpPr/>
            <p:nvPr/>
          </p:nvGrpSpPr>
          <p:grpSpPr>
            <a:xfrm>
              <a:off x="7059784" y="3847588"/>
              <a:ext cx="5078077" cy="2725843"/>
              <a:chOff x="1776584" y="3860288"/>
              <a:chExt cx="5078077" cy="272584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FE472D6-9064-7C76-A3B7-7C27898AFA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8398" t="12749" r="6201" b="18525"/>
              <a:stretch/>
            </p:blipFill>
            <p:spPr>
              <a:xfrm>
                <a:off x="1776584" y="4056585"/>
                <a:ext cx="5029200" cy="2529546"/>
              </a:xfrm>
              <a:prstGeom prst="rect">
                <a:avLst/>
              </a:prstGeom>
              <a:ln>
                <a:noFill/>
              </a:ln>
            </p:spPr>
          </p:pic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EFD99BC4-C09D-964E-D483-D98A9918BC78}"/>
                  </a:ext>
                </a:extLst>
              </p:cNvPr>
              <p:cNvGrpSpPr/>
              <p:nvPr/>
            </p:nvGrpSpPr>
            <p:grpSpPr>
              <a:xfrm>
                <a:off x="6214581" y="3860288"/>
                <a:ext cx="640080" cy="640080"/>
                <a:chOff x="8750394" y="1030575"/>
                <a:chExt cx="640080" cy="640080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B333F45-2630-4321-C15C-6987EC99687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750394" y="1030575"/>
                  <a:ext cx="640080" cy="640080"/>
                </a:xfrm>
                <a:prstGeom prst="ellipse">
                  <a:avLst/>
                </a:prstGeom>
                <a:solidFill>
                  <a:schemeClr val="bg2"/>
                </a:solidFill>
                <a:ln w="317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37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B6A370F5-7FC7-1176-2C63-DE0CDCB2D154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8785027" y="1246758"/>
                  <a:ext cx="594360" cy="192127"/>
                  <a:chOff x="4944552" y="3678907"/>
                  <a:chExt cx="5846505" cy="1889886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D21C6C39-98BF-8208-D3F0-93ECC4B018FD}"/>
                      </a:ext>
                    </a:extLst>
                  </p:cNvPr>
                  <p:cNvGrpSpPr/>
                  <p:nvPr/>
                </p:nvGrpSpPr>
                <p:grpSpPr>
                  <a:xfrm>
                    <a:off x="5012673" y="3908546"/>
                    <a:ext cx="4081326" cy="210493"/>
                    <a:chOff x="5012673" y="3908546"/>
                    <a:chExt cx="4081326" cy="210493"/>
                  </a:xfrm>
                </p:grpSpPr>
                <p:sp>
                  <p:nvSpPr>
                    <p:cNvPr id="32" name="Cylinder 31">
                      <a:extLst>
                        <a:ext uri="{FF2B5EF4-FFF2-40B4-BE49-F238E27FC236}">
                          <a16:creationId xmlns:a16="http://schemas.microsoft.com/office/drawing/2014/main" id="{CF41C3C6-1608-881B-2FE9-14BA4C77748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3" name="Cylinder 32">
                      <a:extLst>
                        <a:ext uri="{FF2B5EF4-FFF2-40B4-BE49-F238E27FC236}">
                          <a16:creationId xmlns:a16="http://schemas.microsoft.com/office/drawing/2014/main" id="{026101D5-2264-2B41-8186-5CC13F1ABA1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7" name="Group 16">
                    <a:extLst>
                      <a:ext uri="{FF2B5EF4-FFF2-40B4-BE49-F238E27FC236}">
                        <a16:creationId xmlns:a16="http://schemas.microsoft.com/office/drawing/2014/main" id="{E751EB2B-4A6A-3AAC-E83C-0753DF996F9F}"/>
                      </a:ext>
                    </a:extLst>
                  </p:cNvPr>
                  <p:cNvGrpSpPr/>
                  <p:nvPr/>
                </p:nvGrpSpPr>
                <p:grpSpPr>
                  <a:xfrm>
                    <a:off x="5193420" y="4348862"/>
                    <a:ext cx="4081326" cy="210493"/>
                    <a:chOff x="5012673" y="3908546"/>
                    <a:chExt cx="4081326" cy="210493"/>
                  </a:xfrm>
                </p:grpSpPr>
                <p:sp>
                  <p:nvSpPr>
                    <p:cNvPr id="30" name="Cylinder 29">
                      <a:extLst>
                        <a:ext uri="{FF2B5EF4-FFF2-40B4-BE49-F238E27FC236}">
                          <a16:creationId xmlns:a16="http://schemas.microsoft.com/office/drawing/2014/main" id="{C3F0C23E-4F18-136A-D74A-F406BDCF5EC9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1" name="Cylinder 30">
                      <a:extLst>
                        <a:ext uri="{FF2B5EF4-FFF2-40B4-BE49-F238E27FC236}">
                          <a16:creationId xmlns:a16="http://schemas.microsoft.com/office/drawing/2014/main" id="{E4725400-F840-25DC-247E-DE42B75991CF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8" name="Group 17">
                    <a:extLst>
                      <a:ext uri="{FF2B5EF4-FFF2-40B4-BE49-F238E27FC236}">
                        <a16:creationId xmlns:a16="http://schemas.microsoft.com/office/drawing/2014/main" id="{00CE2F51-0B0C-5EB5-7592-92F9A66754A3}"/>
                      </a:ext>
                    </a:extLst>
                  </p:cNvPr>
                  <p:cNvGrpSpPr/>
                  <p:nvPr/>
                </p:nvGrpSpPr>
                <p:grpSpPr>
                  <a:xfrm>
                    <a:off x="4944552" y="4125090"/>
                    <a:ext cx="4081326" cy="210493"/>
                    <a:chOff x="5012673" y="3908546"/>
                    <a:chExt cx="4081326" cy="210493"/>
                  </a:xfrm>
                </p:grpSpPr>
                <p:sp>
                  <p:nvSpPr>
                    <p:cNvPr id="28" name="Cylinder 27">
                      <a:extLst>
                        <a:ext uri="{FF2B5EF4-FFF2-40B4-BE49-F238E27FC236}">
                          <a16:creationId xmlns:a16="http://schemas.microsoft.com/office/drawing/2014/main" id="{28D511EA-60FE-3FE0-98E1-91D44FE885D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" name="Cylinder 28">
                      <a:extLst>
                        <a:ext uri="{FF2B5EF4-FFF2-40B4-BE49-F238E27FC236}">
                          <a16:creationId xmlns:a16="http://schemas.microsoft.com/office/drawing/2014/main" id="{9DB226BE-B4CC-586D-8E6D-292E0C32ABE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9" name="Group 18">
                    <a:extLst>
                      <a:ext uri="{FF2B5EF4-FFF2-40B4-BE49-F238E27FC236}">
                        <a16:creationId xmlns:a16="http://schemas.microsoft.com/office/drawing/2014/main" id="{C2A9C888-08D2-4575-652A-F8402100CAAC}"/>
                      </a:ext>
                    </a:extLst>
                  </p:cNvPr>
                  <p:cNvGrpSpPr/>
                  <p:nvPr/>
                </p:nvGrpSpPr>
                <p:grpSpPr>
                  <a:xfrm>
                    <a:off x="6218695" y="3678907"/>
                    <a:ext cx="2933520" cy="211828"/>
                    <a:chOff x="5012673" y="3908546"/>
                    <a:chExt cx="4081326" cy="210493"/>
                  </a:xfrm>
                </p:grpSpPr>
                <p:sp>
                  <p:nvSpPr>
                    <p:cNvPr id="26" name="Cylinder 25">
                      <a:extLst>
                        <a:ext uri="{FF2B5EF4-FFF2-40B4-BE49-F238E27FC236}">
                          <a16:creationId xmlns:a16="http://schemas.microsoft.com/office/drawing/2014/main" id="{8288C03F-0860-72F9-3A12-C350B0ACB4B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" name="Cylinder 26">
                      <a:extLst>
                        <a:ext uri="{FF2B5EF4-FFF2-40B4-BE49-F238E27FC236}">
                          <a16:creationId xmlns:a16="http://schemas.microsoft.com/office/drawing/2014/main" id="{1A5D4CD8-8107-7179-DD3E-7C78868D71D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2843CB4B-3120-0ABA-4ADF-EB3CD3C9A592}"/>
                      </a:ext>
                    </a:extLst>
                  </p:cNvPr>
                  <p:cNvGrpSpPr/>
                  <p:nvPr/>
                </p:nvGrpSpPr>
                <p:grpSpPr>
                  <a:xfrm rot="1529919">
                    <a:off x="5362457" y="5358300"/>
                    <a:ext cx="4081326" cy="210493"/>
                    <a:chOff x="5012673" y="3908546"/>
                    <a:chExt cx="4081326" cy="210493"/>
                  </a:xfrm>
                </p:grpSpPr>
                <p:sp>
                  <p:nvSpPr>
                    <p:cNvPr id="24" name="Cylinder 23">
                      <a:extLst>
                        <a:ext uri="{FF2B5EF4-FFF2-40B4-BE49-F238E27FC236}">
                          <a16:creationId xmlns:a16="http://schemas.microsoft.com/office/drawing/2014/main" id="{B09829E5-A764-79A7-4A5C-F3B5C8056F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" name="Cylinder 24">
                      <a:extLst>
                        <a:ext uri="{FF2B5EF4-FFF2-40B4-BE49-F238E27FC236}">
                          <a16:creationId xmlns:a16="http://schemas.microsoft.com/office/drawing/2014/main" id="{FB16CF0C-B34E-D697-ACB8-26AEA08468D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870A144B-B466-8933-C0CE-DB900FB5C067}"/>
                      </a:ext>
                    </a:extLst>
                  </p:cNvPr>
                  <p:cNvGrpSpPr/>
                  <p:nvPr/>
                </p:nvGrpSpPr>
                <p:grpSpPr>
                  <a:xfrm>
                    <a:off x="6709731" y="4606696"/>
                    <a:ext cx="4081326" cy="210493"/>
                    <a:chOff x="5012673" y="3908546"/>
                    <a:chExt cx="4081326" cy="210493"/>
                  </a:xfrm>
                </p:grpSpPr>
                <p:sp>
                  <p:nvSpPr>
                    <p:cNvPr id="22" name="Cylinder 21">
                      <a:extLst>
                        <a:ext uri="{FF2B5EF4-FFF2-40B4-BE49-F238E27FC236}">
                          <a16:creationId xmlns:a16="http://schemas.microsoft.com/office/drawing/2014/main" id="{2AC98EA2-9BF3-B606-7812-830412774A6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2" y="2023512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" name="Cylinder 22">
                      <a:extLst>
                        <a:ext uri="{FF2B5EF4-FFF2-40B4-BE49-F238E27FC236}">
                          <a16:creationId xmlns:a16="http://schemas.microsoft.com/office/drawing/2014/main" id="{5D28F32D-2368-7D1B-7B22-0EB3567630A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6998473" y="1922747"/>
                      <a:ext cx="109728" cy="4081325"/>
                    </a:xfrm>
                    <a:prstGeom prst="can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37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2" name="Cylinder 11">
                  <a:extLst>
                    <a:ext uri="{FF2B5EF4-FFF2-40B4-BE49-F238E27FC236}">
                      <a16:creationId xmlns:a16="http://schemas.microsoft.com/office/drawing/2014/main" id="{01B3714D-67D2-1A13-06D7-6EE1181F8FEF}"/>
                    </a:ext>
                  </a:extLst>
                </p:cNvPr>
                <p:cNvSpPr/>
                <p:nvPr/>
              </p:nvSpPr>
              <p:spPr>
                <a:xfrm rot="4275213">
                  <a:off x="9015770" y="1333247"/>
                  <a:ext cx="11226" cy="298224"/>
                </a:xfrm>
                <a:prstGeom prst="can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37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Cylinder 12">
                  <a:extLst>
                    <a:ext uri="{FF2B5EF4-FFF2-40B4-BE49-F238E27FC236}">
                      <a16:creationId xmlns:a16="http://schemas.microsoft.com/office/drawing/2014/main" id="{7EC66B63-3B0E-C216-D571-FC250872D212}"/>
                    </a:ext>
                  </a:extLst>
                </p:cNvPr>
                <p:cNvSpPr/>
                <p:nvPr/>
              </p:nvSpPr>
              <p:spPr>
                <a:xfrm rot="4275213">
                  <a:off x="9024842" y="1342321"/>
                  <a:ext cx="11226" cy="298224"/>
                </a:xfrm>
                <a:prstGeom prst="can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37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65BC92B-EC6B-6418-303E-5527B15725F4}"/>
                </a:ext>
              </a:extLst>
            </p:cNvPr>
            <p:cNvSpPr txBox="1"/>
            <p:nvPr/>
          </p:nvSpPr>
          <p:spPr>
            <a:xfrm>
              <a:off x="7091518" y="3762748"/>
              <a:ext cx="499072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Tomato brown rugose fruit virus (n = 96)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10DD77F-5EA8-45FB-AEFA-B4D27DA97B5C}"/>
              </a:ext>
            </a:extLst>
          </p:cNvPr>
          <p:cNvGrpSpPr/>
          <p:nvPr/>
        </p:nvGrpSpPr>
        <p:grpSpPr>
          <a:xfrm>
            <a:off x="1967084" y="3779572"/>
            <a:ext cx="5118602" cy="2803366"/>
            <a:chOff x="1967084" y="3779572"/>
            <a:chExt cx="5118602" cy="2803366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B821FEE-D58F-FAD4-8602-E98110DB1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8333" t="12964" r="6077" b="17871"/>
            <a:stretch/>
          </p:blipFill>
          <p:spPr>
            <a:xfrm>
              <a:off x="1967084" y="4082223"/>
              <a:ext cx="5029200" cy="2500715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53828A4-C72F-F50B-DE05-F94EA1DE353B}"/>
                </a:ext>
              </a:extLst>
            </p:cNvPr>
            <p:cNvGrpSpPr/>
            <p:nvPr/>
          </p:nvGrpSpPr>
          <p:grpSpPr>
            <a:xfrm>
              <a:off x="6445607" y="3917113"/>
              <a:ext cx="640079" cy="640080"/>
              <a:chOff x="4442868" y="2275195"/>
              <a:chExt cx="640079" cy="640080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94E5F2E-114D-0B3B-AB0F-BF84369E5D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42868" y="2275195"/>
                <a:ext cx="640079" cy="640080"/>
              </a:xfrm>
              <a:prstGeom prst="ellipse">
                <a:avLst/>
              </a:prstGeom>
              <a:solidFill>
                <a:schemeClr val="bg2"/>
              </a:solidFill>
              <a:ln w="317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37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6EE54A1-09BA-C81C-CA83-B6FA4DCA97B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540890" y="2293277"/>
                <a:ext cx="446471" cy="594360"/>
                <a:chOff x="3436478" y="1160894"/>
                <a:chExt cx="3506668" cy="4668214"/>
              </a:xfrm>
            </p:grpSpPr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D22BE7C-F152-3990-6FE1-353D51DCD41E}"/>
                    </a:ext>
                  </a:extLst>
                </p:cNvPr>
                <p:cNvSpPr/>
                <p:nvPr/>
              </p:nvSpPr>
              <p:spPr>
                <a:xfrm>
                  <a:off x="4370183" y="3234167"/>
                  <a:ext cx="729766" cy="1123349"/>
                </a:xfrm>
                <a:custGeom>
                  <a:avLst/>
                  <a:gdLst>
                    <a:gd name="connsiteX0" fmla="*/ 1031 w 729766"/>
                    <a:gd name="connsiteY0" fmla="*/ 211537 h 1123349"/>
                    <a:gd name="connsiteX1" fmla="*/ 30665 w 729766"/>
                    <a:gd name="connsiteY1" fmla="*/ 503637 h 1123349"/>
                    <a:gd name="connsiteX2" fmla="*/ 106865 w 729766"/>
                    <a:gd name="connsiteY2" fmla="*/ 791504 h 1123349"/>
                    <a:gd name="connsiteX3" fmla="*/ 199998 w 729766"/>
                    <a:gd name="connsiteY3" fmla="*/ 1045504 h 1123349"/>
                    <a:gd name="connsiteX4" fmla="*/ 360865 w 729766"/>
                    <a:gd name="connsiteY4" fmla="*/ 1117470 h 1123349"/>
                    <a:gd name="connsiteX5" fmla="*/ 517498 w 729766"/>
                    <a:gd name="connsiteY5" fmla="*/ 1109004 h 1123349"/>
                    <a:gd name="connsiteX6" fmla="*/ 644498 w 729766"/>
                    <a:gd name="connsiteY6" fmla="*/ 1028570 h 1123349"/>
                    <a:gd name="connsiteX7" fmla="*/ 729165 w 729766"/>
                    <a:gd name="connsiteY7" fmla="*/ 910037 h 1123349"/>
                    <a:gd name="connsiteX8" fmla="*/ 674131 w 729766"/>
                    <a:gd name="connsiteY8" fmla="*/ 744937 h 1123349"/>
                    <a:gd name="connsiteX9" fmla="*/ 525965 w 729766"/>
                    <a:gd name="connsiteY9" fmla="*/ 474004 h 1123349"/>
                    <a:gd name="connsiteX10" fmla="*/ 403198 w 729766"/>
                    <a:gd name="connsiteY10" fmla="*/ 198837 h 1123349"/>
                    <a:gd name="connsiteX11" fmla="*/ 267731 w 729766"/>
                    <a:gd name="connsiteY11" fmla="*/ 16804 h 1123349"/>
                    <a:gd name="connsiteX12" fmla="*/ 115331 w 729766"/>
                    <a:gd name="connsiteY12" fmla="*/ 21037 h 1123349"/>
                    <a:gd name="connsiteX13" fmla="*/ 17965 w 729766"/>
                    <a:gd name="connsiteY13" fmla="*/ 131104 h 1123349"/>
                    <a:gd name="connsiteX14" fmla="*/ 1031 w 729766"/>
                    <a:gd name="connsiteY14" fmla="*/ 211537 h 1123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729766" h="1123349">
                      <a:moveTo>
                        <a:pt x="1031" y="211537"/>
                      </a:moveTo>
                      <a:cubicBezTo>
                        <a:pt x="3148" y="273626"/>
                        <a:pt x="13026" y="406976"/>
                        <a:pt x="30665" y="503637"/>
                      </a:cubicBezTo>
                      <a:cubicBezTo>
                        <a:pt x="48304" y="600298"/>
                        <a:pt x="78643" y="701193"/>
                        <a:pt x="106865" y="791504"/>
                      </a:cubicBezTo>
                      <a:cubicBezTo>
                        <a:pt x="135087" y="881815"/>
                        <a:pt x="157665" y="991176"/>
                        <a:pt x="199998" y="1045504"/>
                      </a:cubicBezTo>
                      <a:cubicBezTo>
                        <a:pt x="242331" y="1099832"/>
                        <a:pt x="307948" y="1106887"/>
                        <a:pt x="360865" y="1117470"/>
                      </a:cubicBezTo>
                      <a:cubicBezTo>
                        <a:pt x="413782" y="1128053"/>
                        <a:pt x="470226" y="1123821"/>
                        <a:pt x="517498" y="1109004"/>
                      </a:cubicBezTo>
                      <a:cubicBezTo>
                        <a:pt x="564770" y="1094187"/>
                        <a:pt x="609220" y="1061731"/>
                        <a:pt x="644498" y="1028570"/>
                      </a:cubicBezTo>
                      <a:cubicBezTo>
                        <a:pt x="679776" y="995409"/>
                        <a:pt x="724226" y="957309"/>
                        <a:pt x="729165" y="910037"/>
                      </a:cubicBezTo>
                      <a:cubicBezTo>
                        <a:pt x="734104" y="862765"/>
                        <a:pt x="707998" y="817609"/>
                        <a:pt x="674131" y="744937"/>
                      </a:cubicBezTo>
                      <a:cubicBezTo>
                        <a:pt x="640264" y="672265"/>
                        <a:pt x="571120" y="565021"/>
                        <a:pt x="525965" y="474004"/>
                      </a:cubicBezTo>
                      <a:cubicBezTo>
                        <a:pt x="480810" y="382987"/>
                        <a:pt x="446237" y="275037"/>
                        <a:pt x="403198" y="198837"/>
                      </a:cubicBezTo>
                      <a:cubicBezTo>
                        <a:pt x="360159" y="122637"/>
                        <a:pt x="315709" y="46437"/>
                        <a:pt x="267731" y="16804"/>
                      </a:cubicBezTo>
                      <a:cubicBezTo>
                        <a:pt x="219753" y="-12829"/>
                        <a:pt x="156959" y="1987"/>
                        <a:pt x="115331" y="21037"/>
                      </a:cubicBezTo>
                      <a:cubicBezTo>
                        <a:pt x="73703" y="40087"/>
                        <a:pt x="37720" y="101471"/>
                        <a:pt x="17965" y="131104"/>
                      </a:cubicBezTo>
                      <a:cubicBezTo>
                        <a:pt x="-1790" y="160737"/>
                        <a:pt x="-1086" y="149448"/>
                        <a:pt x="1031" y="211537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C6505B8-C491-2ACA-53C6-699F809231CF}"/>
                    </a:ext>
                  </a:extLst>
                </p:cNvPr>
                <p:cNvSpPr/>
                <p:nvPr/>
              </p:nvSpPr>
              <p:spPr>
                <a:xfrm>
                  <a:off x="6141719" y="2234510"/>
                  <a:ext cx="801427" cy="1777434"/>
                </a:xfrm>
                <a:custGeom>
                  <a:avLst/>
                  <a:gdLst>
                    <a:gd name="connsiteX0" fmla="*/ 144781 w 801427"/>
                    <a:gd name="connsiteY0" fmla="*/ 567957 h 1777434"/>
                    <a:gd name="connsiteX1" fmla="*/ 110914 w 801427"/>
                    <a:gd name="connsiteY1" fmla="*/ 779623 h 1777434"/>
                    <a:gd name="connsiteX2" fmla="*/ 60114 w 801427"/>
                    <a:gd name="connsiteY2" fmla="*/ 1084423 h 1777434"/>
                    <a:gd name="connsiteX3" fmla="*/ 38948 w 801427"/>
                    <a:gd name="connsiteY3" fmla="*/ 1262223 h 1777434"/>
                    <a:gd name="connsiteX4" fmla="*/ 848 w 801427"/>
                    <a:gd name="connsiteY4" fmla="*/ 1435790 h 1777434"/>
                    <a:gd name="connsiteX5" fmla="*/ 22014 w 801427"/>
                    <a:gd name="connsiteY5" fmla="*/ 1592423 h 1777434"/>
                    <a:gd name="connsiteX6" fmla="*/ 123614 w 801427"/>
                    <a:gd name="connsiteY6" fmla="*/ 1736357 h 1777434"/>
                    <a:gd name="connsiteX7" fmla="*/ 352214 w 801427"/>
                    <a:gd name="connsiteY7" fmla="*/ 1770223 h 1777434"/>
                    <a:gd name="connsiteX8" fmla="*/ 534248 w 801427"/>
                    <a:gd name="connsiteY8" fmla="*/ 1617823 h 1777434"/>
                    <a:gd name="connsiteX9" fmla="*/ 631614 w 801427"/>
                    <a:gd name="connsiteY9" fmla="*/ 1342657 h 1777434"/>
                    <a:gd name="connsiteX10" fmla="*/ 690881 w 801427"/>
                    <a:gd name="connsiteY10" fmla="*/ 991290 h 1777434"/>
                    <a:gd name="connsiteX11" fmla="*/ 737448 w 801427"/>
                    <a:gd name="connsiteY11" fmla="*/ 694957 h 1777434"/>
                    <a:gd name="connsiteX12" fmla="*/ 750148 w 801427"/>
                    <a:gd name="connsiteY12" fmla="*/ 436723 h 1777434"/>
                    <a:gd name="connsiteX13" fmla="*/ 800948 w 801427"/>
                    <a:gd name="connsiteY13" fmla="*/ 297023 h 1777434"/>
                    <a:gd name="connsiteX14" fmla="*/ 716281 w 801427"/>
                    <a:gd name="connsiteY14" fmla="*/ 55723 h 1777434"/>
                    <a:gd name="connsiteX15" fmla="*/ 635848 w 801427"/>
                    <a:gd name="connsiteY15" fmla="*/ 9157 h 1777434"/>
                    <a:gd name="connsiteX16" fmla="*/ 500381 w 801427"/>
                    <a:gd name="connsiteY16" fmla="*/ 4923 h 1777434"/>
                    <a:gd name="connsiteX17" fmla="*/ 373381 w 801427"/>
                    <a:gd name="connsiteY17" fmla="*/ 64190 h 1777434"/>
                    <a:gd name="connsiteX18" fmla="*/ 284481 w 801427"/>
                    <a:gd name="connsiteY18" fmla="*/ 246223 h 1777434"/>
                    <a:gd name="connsiteX19" fmla="*/ 242148 w 801427"/>
                    <a:gd name="connsiteY19" fmla="*/ 424023 h 1777434"/>
                    <a:gd name="connsiteX20" fmla="*/ 144781 w 801427"/>
                    <a:gd name="connsiteY20" fmla="*/ 567957 h 1777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801427" h="1777434">
                      <a:moveTo>
                        <a:pt x="144781" y="567957"/>
                      </a:moveTo>
                      <a:cubicBezTo>
                        <a:pt x="122909" y="627224"/>
                        <a:pt x="125025" y="693545"/>
                        <a:pt x="110914" y="779623"/>
                      </a:cubicBezTo>
                      <a:cubicBezTo>
                        <a:pt x="96803" y="865701"/>
                        <a:pt x="72108" y="1003990"/>
                        <a:pt x="60114" y="1084423"/>
                      </a:cubicBezTo>
                      <a:cubicBezTo>
                        <a:pt x="48120" y="1164856"/>
                        <a:pt x="48826" y="1203662"/>
                        <a:pt x="38948" y="1262223"/>
                      </a:cubicBezTo>
                      <a:cubicBezTo>
                        <a:pt x="29070" y="1320784"/>
                        <a:pt x="3670" y="1380757"/>
                        <a:pt x="848" y="1435790"/>
                      </a:cubicBezTo>
                      <a:cubicBezTo>
                        <a:pt x="-1974" y="1490823"/>
                        <a:pt x="1553" y="1542329"/>
                        <a:pt x="22014" y="1592423"/>
                      </a:cubicBezTo>
                      <a:cubicBezTo>
                        <a:pt x="42475" y="1642517"/>
                        <a:pt x="68581" y="1706724"/>
                        <a:pt x="123614" y="1736357"/>
                      </a:cubicBezTo>
                      <a:cubicBezTo>
                        <a:pt x="178647" y="1765990"/>
                        <a:pt x="283775" y="1789979"/>
                        <a:pt x="352214" y="1770223"/>
                      </a:cubicBezTo>
                      <a:cubicBezTo>
                        <a:pt x="420653" y="1750467"/>
                        <a:pt x="487681" y="1689084"/>
                        <a:pt x="534248" y="1617823"/>
                      </a:cubicBezTo>
                      <a:cubicBezTo>
                        <a:pt x="580815" y="1546562"/>
                        <a:pt x="605509" y="1447079"/>
                        <a:pt x="631614" y="1342657"/>
                      </a:cubicBezTo>
                      <a:cubicBezTo>
                        <a:pt x="657720" y="1238235"/>
                        <a:pt x="673242" y="1099240"/>
                        <a:pt x="690881" y="991290"/>
                      </a:cubicBezTo>
                      <a:cubicBezTo>
                        <a:pt x="708520" y="883340"/>
                        <a:pt x="727570" y="787385"/>
                        <a:pt x="737448" y="694957"/>
                      </a:cubicBezTo>
                      <a:cubicBezTo>
                        <a:pt x="747326" y="602529"/>
                        <a:pt x="739565" y="503045"/>
                        <a:pt x="750148" y="436723"/>
                      </a:cubicBezTo>
                      <a:cubicBezTo>
                        <a:pt x="760731" y="370401"/>
                        <a:pt x="806592" y="360523"/>
                        <a:pt x="800948" y="297023"/>
                      </a:cubicBezTo>
                      <a:cubicBezTo>
                        <a:pt x="795304" y="233523"/>
                        <a:pt x="743798" y="103701"/>
                        <a:pt x="716281" y="55723"/>
                      </a:cubicBezTo>
                      <a:cubicBezTo>
                        <a:pt x="688764" y="7745"/>
                        <a:pt x="671831" y="17624"/>
                        <a:pt x="635848" y="9157"/>
                      </a:cubicBezTo>
                      <a:cubicBezTo>
                        <a:pt x="599865" y="690"/>
                        <a:pt x="544125" y="-4249"/>
                        <a:pt x="500381" y="4923"/>
                      </a:cubicBezTo>
                      <a:cubicBezTo>
                        <a:pt x="456637" y="14095"/>
                        <a:pt x="409364" y="23973"/>
                        <a:pt x="373381" y="64190"/>
                      </a:cubicBezTo>
                      <a:cubicBezTo>
                        <a:pt x="337398" y="104407"/>
                        <a:pt x="306353" y="186251"/>
                        <a:pt x="284481" y="246223"/>
                      </a:cubicBezTo>
                      <a:cubicBezTo>
                        <a:pt x="262609" y="306195"/>
                        <a:pt x="261903" y="373223"/>
                        <a:pt x="242148" y="424023"/>
                      </a:cubicBezTo>
                      <a:cubicBezTo>
                        <a:pt x="222393" y="474823"/>
                        <a:pt x="166653" y="508690"/>
                        <a:pt x="144781" y="567957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4D90F6C2-413D-B687-3778-43BC2F5F0229}"/>
                    </a:ext>
                  </a:extLst>
                </p:cNvPr>
                <p:cNvSpPr/>
                <p:nvPr/>
              </p:nvSpPr>
              <p:spPr>
                <a:xfrm rot="19691957">
                  <a:off x="3436478" y="3419959"/>
                  <a:ext cx="801427" cy="1777434"/>
                </a:xfrm>
                <a:custGeom>
                  <a:avLst/>
                  <a:gdLst>
                    <a:gd name="connsiteX0" fmla="*/ 144781 w 801427"/>
                    <a:gd name="connsiteY0" fmla="*/ 567957 h 1777434"/>
                    <a:gd name="connsiteX1" fmla="*/ 110914 w 801427"/>
                    <a:gd name="connsiteY1" fmla="*/ 779623 h 1777434"/>
                    <a:gd name="connsiteX2" fmla="*/ 60114 w 801427"/>
                    <a:gd name="connsiteY2" fmla="*/ 1084423 h 1777434"/>
                    <a:gd name="connsiteX3" fmla="*/ 38948 w 801427"/>
                    <a:gd name="connsiteY3" fmla="*/ 1262223 h 1777434"/>
                    <a:gd name="connsiteX4" fmla="*/ 848 w 801427"/>
                    <a:gd name="connsiteY4" fmla="*/ 1435790 h 1777434"/>
                    <a:gd name="connsiteX5" fmla="*/ 22014 w 801427"/>
                    <a:gd name="connsiteY5" fmla="*/ 1592423 h 1777434"/>
                    <a:gd name="connsiteX6" fmla="*/ 123614 w 801427"/>
                    <a:gd name="connsiteY6" fmla="*/ 1736357 h 1777434"/>
                    <a:gd name="connsiteX7" fmla="*/ 352214 w 801427"/>
                    <a:gd name="connsiteY7" fmla="*/ 1770223 h 1777434"/>
                    <a:gd name="connsiteX8" fmla="*/ 534248 w 801427"/>
                    <a:gd name="connsiteY8" fmla="*/ 1617823 h 1777434"/>
                    <a:gd name="connsiteX9" fmla="*/ 631614 w 801427"/>
                    <a:gd name="connsiteY9" fmla="*/ 1342657 h 1777434"/>
                    <a:gd name="connsiteX10" fmla="*/ 690881 w 801427"/>
                    <a:gd name="connsiteY10" fmla="*/ 991290 h 1777434"/>
                    <a:gd name="connsiteX11" fmla="*/ 737448 w 801427"/>
                    <a:gd name="connsiteY11" fmla="*/ 694957 h 1777434"/>
                    <a:gd name="connsiteX12" fmla="*/ 750148 w 801427"/>
                    <a:gd name="connsiteY12" fmla="*/ 436723 h 1777434"/>
                    <a:gd name="connsiteX13" fmla="*/ 800948 w 801427"/>
                    <a:gd name="connsiteY13" fmla="*/ 297023 h 1777434"/>
                    <a:gd name="connsiteX14" fmla="*/ 716281 w 801427"/>
                    <a:gd name="connsiteY14" fmla="*/ 55723 h 1777434"/>
                    <a:gd name="connsiteX15" fmla="*/ 635848 w 801427"/>
                    <a:gd name="connsiteY15" fmla="*/ 9157 h 1777434"/>
                    <a:gd name="connsiteX16" fmla="*/ 500381 w 801427"/>
                    <a:gd name="connsiteY16" fmla="*/ 4923 h 1777434"/>
                    <a:gd name="connsiteX17" fmla="*/ 373381 w 801427"/>
                    <a:gd name="connsiteY17" fmla="*/ 64190 h 1777434"/>
                    <a:gd name="connsiteX18" fmla="*/ 284481 w 801427"/>
                    <a:gd name="connsiteY18" fmla="*/ 246223 h 1777434"/>
                    <a:gd name="connsiteX19" fmla="*/ 242148 w 801427"/>
                    <a:gd name="connsiteY19" fmla="*/ 424023 h 1777434"/>
                    <a:gd name="connsiteX20" fmla="*/ 144781 w 801427"/>
                    <a:gd name="connsiteY20" fmla="*/ 567957 h 1777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801427" h="1777434">
                      <a:moveTo>
                        <a:pt x="144781" y="567957"/>
                      </a:moveTo>
                      <a:cubicBezTo>
                        <a:pt x="122909" y="627224"/>
                        <a:pt x="125025" y="693545"/>
                        <a:pt x="110914" y="779623"/>
                      </a:cubicBezTo>
                      <a:cubicBezTo>
                        <a:pt x="96803" y="865701"/>
                        <a:pt x="72108" y="1003990"/>
                        <a:pt x="60114" y="1084423"/>
                      </a:cubicBezTo>
                      <a:cubicBezTo>
                        <a:pt x="48120" y="1164856"/>
                        <a:pt x="48826" y="1203662"/>
                        <a:pt x="38948" y="1262223"/>
                      </a:cubicBezTo>
                      <a:cubicBezTo>
                        <a:pt x="29070" y="1320784"/>
                        <a:pt x="3670" y="1380757"/>
                        <a:pt x="848" y="1435790"/>
                      </a:cubicBezTo>
                      <a:cubicBezTo>
                        <a:pt x="-1974" y="1490823"/>
                        <a:pt x="1553" y="1542329"/>
                        <a:pt x="22014" y="1592423"/>
                      </a:cubicBezTo>
                      <a:cubicBezTo>
                        <a:pt x="42475" y="1642517"/>
                        <a:pt x="68581" y="1706724"/>
                        <a:pt x="123614" y="1736357"/>
                      </a:cubicBezTo>
                      <a:cubicBezTo>
                        <a:pt x="178647" y="1765990"/>
                        <a:pt x="283775" y="1789979"/>
                        <a:pt x="352214" y="1770223"/>
                      </a:cubicBezTo>
                      <a:cubicBezTo>
                        <a:pt x="420653" y="1750467"/>
                        <a:pt x="487681" y="1689084"/>
                        <a:pt x="534248" y="1617823"/>
                      </a:cubicBezTo>
                      <a:cubicBezTo>
                        <a:pt x="580815" y="1546562"/>
                        <a:pt x="605509" y="1447079"/>
                        <a:pt x="631614" y="1342657"/>
                      </a:cubicBezTo>
                      <a:cubicBezTo>
                        <a:pt x="657720" y="1238235"/>
                        <a:pt x="673242" y="1099240"/>
                        <a:pt x="690881" y="991290"/>
                      </a:cubicBezTo>
                      <a:cubicBezTo>
                        <a:pt x="708520" y="883340"/>
                        <a:pt x="727570" y="787385"/>
                        <a:pt x="737448" y="694957"/>
                      </a:cubicBezTo>
                      <a:cubicBezTo>
                        <a:pt x="747326" y="602529"/>
                        <a:pt x="739565" y="503045"/>
                        <a:pt x="750148" y="436723"/>
                      </a:cubicBezTo>
                      <a:cubicBezTo>
                        <a:pt x="760731" y="370401"/>
                        <a:pt x="806592" y="360523"/>
                        <a:pt x="800948" y="297023"/>
                      </a:cubicBezTo>
                      <a:cubicBezTo>
                        <a:pt x="795304" y="233523"/>
                        <a:pt x="743798" y="103701"/>
                        <a:pt x="716281" y="55723"/>
                      </a:cubicBezTo>
                      <a:cubicBezTo>
                        <a:pt x="688764" y="7745"/>
                        <a:pt x="671831" y="17624"/>
                        <a:pt x="635848" y="9157"/>
                      </a:cubicBezTo>
                      <a:cubicBezTo>
                        <a:pt x="599865" y="690"/>
                        <a:pt x="544125" y="-4249"/>
                        <a:pt x="500381" y="4923"/>
                      </a:cubicBezTo>
                      <a:cubicBezTo>
                        <a:pt x="456637" y="14095"/>
                        <a:pt x="409364" y="23973"/>
                        <a:pt x="373381" y="64190"/>
                      </a:cubicBezTo>
                      <a:cubicBezTo>
                        <a:pt x="337398" y="104407"/>
                        <a:pt x="306353" y="186251"/>
                        <a:pt x="284481" y="246223"/>
                      </a:cubicBezTo>
                      <a:cubicBezTo>
                        <a:pt x="262609" y="306195"/>
                        <a:pt x="261903" y="373223"/>
                        <a:pt x="242148" y="424023"/>
                      </a:cubicBezTo>
                      <a:cubicBezTo>
                        <a:pt x="222393" y="474823"/>
                        <a:pt x="166653" y="508690"/>
                        <a:pt x="144781" y="567957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CAD41314-E72E-851F-0E49-44C4ADA8349D}"/>
                    </a:ext>
                  </a:extLst>
                </p:cNvPr>
                <p:cNvSpPr/>
                <p:nvPr/>
              </p:nvSpPr>
              <p:spPr>
                <a:xfrm rot="811508">
                  <a:off x="5154766" y="1634254"/>
                  <a:ext cx="801427" cy="1777434"/>
                </a:xfrm>
                <a:custGeom>
                  <a:avLst/>
                  <a:gdLst>
                    <a:gd name="connsiteX0" fmla="*/ 144781 w 801427"/>
                    <a:gd name="connsiteY0" fmla="*/ 567957 h 1777434"/>
                    <a:gd name="connsiteX1" fmla="*/ 110914 w 801427"/>
                    <a:gd name="connsiteY1" fmla="*/ 779623 h 1777434"/>
                    <a:gd name="connsiteX2" fmla="*/ 60114 w 801427"/>
                    <a:gd name="connsiteY2" fmla="*/ 1084423 h 1777434"/>
                    <a:gd name="connsiteX3" fmla="*/ 38948 w 801427"/>
                    <a:gd name="connsiteY3" fmla="*/ 1262223 h 1777434"/>
                    <a:gd name="connsiteX4" fmla="*/ 848 w 801427"/>
                    <a:gd name="connsiteY4" fmla="*/ 1435790 h 1777434"/>
                    <a:gd name="connsiteX5" fmla="*/ 22014 w 801427"/>
                    <a:gd name="connsiteY5" fmla="*/ 1592423 h 1777434"/>
                    <a:gd name="connsiteX6" fmla="*/ 123614 w 801427"/>
                    <a:gd name="connsiteY6" fmla="*/ 1736357 h 1777434"/>
                    <a:gd name="connsiteX7" fmla="*/ 352214 w 801427"/>
                    <a:gd name="connsiteY7" fmla="*/ 1770223 h 1777434"/>
                    <a:gd name="connsiteX8" fmla="*/ 534248 w 801427"/>
                    <a:gd name="connsiteY8" fmla="*/ 1617823 h 1777434"/>
                    <a:gd name="connsiteX9" fmla="*/ 631614 w 801427"/>
                    <a:gd name="connsiteY9" fmla="*/ 1342657 h 1777434"/>
                    <a:gd name="connsiteX10" fmla="*/ 690881 w 801427"/>
                    <a:gd name="connsiteY10" fmla="*/ 991290 h 1777434"/>
                    <a:gd name="connsiteX11" fmla="*/ 737448 w 801427"/>
                    <a:gd name="connsiteY11" fmla="*/ 694957 h 1777434"/>
                    <a:gd name="connsiteX12" fmla="*/ 750148 w 801427"/>
                    <a:gd name="connsiteY12" fmla="*/ 436723 h 1777434"/>
                    <a:gd name="connsiteX13" fmla="*/ 800948 w 801427"/>
                    <a:gd name="connsiteY13" fmla="*/ 297023 h 1777434"/>
                    <a:gd name="connsiteX14" fmla="*/ 716281 w 801427"/>
                    <a:gd name="connsiteY14" fmla="*/ 55723 h 1777434"/>
                    <a:gd name="connsiteX15" fmla="*/ 635848 w 801427"/>
                    <a:gd name="connsiteY15" fmla="*/ 9157 h 1777434"/>
                    <a:gd name="connsiteX16" fmla="*/ 500381 w 801427"/>
                    <a:gd name="connsiteY16" fmla="*/ 4923 h 1777434"/>
                    <a:gd name="connsiteX17" fmla="*/ 373381 w 801427"/>
                    <a:gd name="connsiteY17" fmla="*/ 64190 h 1777434"/>
                    <a:gd name="connsiteX18" fmla="*/ 284481 w 801427"/>
                    <a:gd name="connsiteY18" fmla="*/ 246223 h 1777434"/>
                    <a:gd name="connsiteX19" fmla="*/ 242148 w 801427"/>
                    <a:gd name="connsiteY19" fmla="*/ 424023 h 1777434"/>
                    <a:gd name="connsiteX20" fmla="*/ 144781 w 801427"/>
                    <a:gd name="connsiteY20" fmla="*/ 567957 h 1777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801427" h="1777434">
                      <a:moveTo>
                        <a:pt x="144781" y="567957"/>
                      </a:moveTo>
                      <a:cubicBezTo>
                        <a:pt x="122909" y="627224"/>
                        <a:pt x="125025" y="693545"/>
                        <a:pt x="110914" y="779623"/>
                      </a:cubicBezTo>
                      <a:cubicBezTo>
                        <a:pt x="96803" y="865701"/>
                        <a:pt x="72108" y="1003990"/>
                        <a:pt x="60114" y="1084423"/>
                      </a:cubicBezTo>
                      <a:cubicBezTo>
                        <a:pt x="48120" y="1164856"/>
                        <a:pt x="48826" y="1203662"/>
                        <a:pt x="38948" y="1262223"/>
                      </a:cubicBezTo>
                      <a:cubicBezTo>
                        <a:pt x="29070" y="1320784"/>
                        <a:pt x="3670" y="1380757"/>
                        <a:pt x="848" y="1435790"/>
                      </a:cubicBezTo>
                      <a:cubicBezTo>
                        <a:pt x="-1974" y="1490823"/>
                        <a:pt x="1553" y="1542329"/>
                        <a:pt x="22014" y="1592423"/>
                      </a:cubicBezTo>
                      <a:cubicBezTo>
                        <a:pt x="42475" y="1642517"/>
                        <a:pt x="68581" y="1706724"/>
                        <a:pt x="123614" y="1736357"/>
                      </a:cubicBezTo>
                      <a:cubicBezTo>
                        <a:pt x="178647" y="1765990"/>
                        <a:pt x="283775" y="1789979"/>
                        <a:pt x="352214" y="1770223"/>
                      </a:cubicBezTo>
                      <a:cubicBezTo>
                        <a:pt x="420653" y="1750467"/>
                        <a:pt x="487681" y="1689084"/>
                        <a:pt x="534248" y="1617823"/>
                      </a:cubicBezTo>
                      <a:cubicBezTo>
                        <a:pt x="580815" y="1546562"/>
                        <a:pt x="605509" y="1447079"/>
                        <a:pt x="631614" y="1342657"/>
                      </a:cubicBezTo>
                      <a:cubicBezTo>
                        <a:pt x="657720" y="1238235"/>
                        <a:pt x="673242" y="1099240"/>
                        <a:pt x="690881" y="991290"/>
                      </a:cubicBezTo>
                      <a:cubicBezTo>
                        <a:pt x="708520" y="883340"/>
                        <a:pt x="727570" y="787385"/>
                        <a:pt x="737448" y="694957"/>
                      </a:cubicBezTo>
                      <a:cubicBezTo>
                        <a:pt x="747326" y="602529"/>
                        <a:pt x="739565" y="503045"/>
                        <a:pt x="750148" y="436723"/>
                      </a:cubicBezTo>
                      <a:cubicBezTo>
                        <a:pt x="760731" y="370401"/>
                        <a:pt x="806592" y="360523"/>
                        <a:pt x="800948" y="297023"/>
                      </a:cubicBezTo>
                      <a:cubicBezTo>
                        <a:pt x="795304" y="233523"/>
                        <a:pt x="743798" y="103701"/>
                        <a:pt x="716281" y="55723"/>
                      </a:cubicBezTo>
                      <a:cubicBezTo>
                        <a:pt x="688764" y="7745"/>
                        <a:pt x="671831" y="17624"/>
                        <a:pt x="635848" y="9157"/>
                      </a:cubicBezTo>
                      <a:cubicBezTo>
                        <a:pt x="599865" y="690"/>
                        <a:pt x="544125" y="-4249"/>
                        <a:pt x="500381" y="4923"/>
                      </a:cubicBezTo>
                      <a:cubicBezTo>
                        <a:pt x="456637" y="14095"/>
                        <a:pt x="409364" y="23973"/>
                        <a:pt x="373381" y="64190"/>
                      </a:cubicBezTo>
                      <a:cubicBezTo>
                        <a:pt x="337398" y="104407"/>
                        <a:pt x="306353" y="186251"/>
                        <a:pt x="284481" y="246223"/>
                      </a:cubicBezTo>
                      <a:cubicBezTo>
                        <a:pt x="262609" y="306195"/>
                        <a:pt x="261903" y="373223"/>
                        <a:pt x="242148" y="424023"/>
                      </a:cubicBezTo>
                      <a:cubicBezTo>
                        <a:pt x="222393" y="474823"/>
                        <a:pt x="166653" y="508690"/>
                        <a:pt x="144781" y="567957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938408F6-12D8-FB9B-5F0C-D3C4B445507F}"/>
                    </a:ext>
                  </a:extLst>
                </p:cNvPr>
                <p:cNvSpPr/>
                <p:nvPr/>
              </p:nvSpPr>
              <p:spPr>
                <a:xfrm>
                  <a:off x="4962355" y="1160894"/>
                  <a:ext cx="1018046" cy="1386544"/>
                </a:xfrm>
                <a:custGeom>
                  <a:avLst/>
                  <a:gdLst>
                    <a:gd name="connsiteX0" fmla="*/ 183601 w 1018905"/>
                    <a:gd name="connsiteY0" fmla="*/ 728332 h 1386544"/>
                    <a:gd name="connsiteX1" fmla="*/ 357168 w 1018905"/>
                    <a:gd name="connsiteY1" fmla="*/ 1105098 h 1386544"/>
                    <a:gd name="connsiteX2" fmla="*/ 573068 w 1018905"/>
                    <a:gd name="connsiteY2" fmla="*/ 1367565 h 1386544"/>
                    <a:gd name="connsiteX3" fmla="*/ 776268 w 1018905"/>
                    <a:gd name="connsiteY3" fmla="*/ 1342165 h 1386544"/>
                    <a:gd name="connsiteX4" fmla="*/ 975235 w 1018905"/>
                    <a:gd name="connsiteY4" fmla="*/ 1151665 h 1386544"/>
                    <a:gd name="connsiteX5" fmla="*/ 1013335 w 1018905"/>
                    <a:gd name="connsiteY5" fmla="*/ 986565 h 1386544"/>
                    <a:gd name="connsiteX6" fmla="*/ 890568 w 1018905"/>
                    <a:gd name="connsiteY6" fmla="*/ 880732 h 1386544"/>
                    <a:gd name="connsiteX7" fmla="*/ 687368 w 1018905"/>
                    <a:gd name="connsiteY7" fmla="*/ 571698 h 1386544"/>
                    <a:gd name="connsiteX8" fmla="*/ 577301 w 1018905"/>
                    <a:gd name="connsiteY8" fmla="*/ 275365 h 1386544"/>
                    <a:gd name="connsiteX9" fmla="*/ 458768 w 1018905"/>
                    <a:gd name="connsiteY9" fmla="*/ 80632 h 1386544"/>
                    <a:gd name="connsiteX10" fmla="*/ 293668 w 1018905"/>
                    <a:gd name="connsiteY10" fmla="*/ 198 h 1386544"/>
                    <a:gd name="connsiteX11" fmla="*/ 94701 w 1018905"/>
                    <a:gd name="connsiteY11" fmla="*/ 63698 h 1386544"/>
                    <a:gd name="connsiteX12" fmla="*/ 5801 w 1018905"/>
                    <a:gd name="connsiteY12" fmla="*/ 233032 h 1386544"/>
                    <a:gd name="connsiteX13" fmla="*/ 26968 w 1018905"/>
                    <a:gd name="connsiteY13" fmla="*/ 436232 h 1386544"/>
                    <a:gd name="connsiteX14" fmla="*/ 183601 w 1018905"/>
                    <a:gd name="connsiteY14" fmla="*/ 728332 h 1386544"/>
                    <a:gd name="connsiteX0" fmla="*/ 148876 w 1018046"/>
                    <a:gd name="connsiteY0" fmla="*/ 736799 h 1386544"/>
                    <a:gd name="connsiteX1" fmla="*/ 356309 w 1018046"/>
                    <a:gd name="connsiteY1" fmla="*/ 1105098 h 1386544"/>
                    <a:gd name="connsiteX2" fmla="*/ 572209 w 1018046"/>
                    <a:gd name="connsiteY2" fmla="*/ 1367565 h 1386544"/>
                    <a:gd name="connsiteX3" fmla="*/ 775409 w 1018046"/>
                    <a:gd name="connsiteY3" fmla="*/ 1342165 h 1386544"/>
                    <a:gd name="connsiteX4" fmla="*/ 974376 w 1018046"/>
                    <a:gd name="connsiteY4" fmla="*/ 1151665 h 1386544"/>
                    <a:gd name="connsiteX5" fmla="*/ 1012476 w 1018046"/>
                    <a:gd name="connsiteY5" fmla="*/ 986565 h 1386544"/>
                    <a:gd name="connsiteX6" fmla="*/ 889709 w 1018046"/>
                    <a:gd name="connsiteY6" fmla="*/ 880732 h 1386544"/>
                    <a:gd name="connsiteX7" fmla="*/ 686509 w 1018046"/>
                    <a:gd name="connsiteY7" fmla="*/ 571698 h 1386544"/>
                    <a:gd name="connsiteX8" fmla="*/ 576442 w 1018046"/>
                    <a:gd name="connsiteY8" fmla="*/ 275365 h 1386544"/>
                    <a:gd name="connsiteX9" fmla="*/ 457909 w 1018046"/>
                    <a:gd name="connsiteY9" fmla="*/ 80632 h 1386544"/>
                    <a:gd name="connsiteX10" fmla="*/ 292809 w 1018046"/>
                    <a:gd name="connsiteY10" fmla="*/ 198 h 1386544"/>
                    <a:gd name="connsiteX11" fmla="*/ 93842 w 1018046"/>
                    <a:gd name="connsiteY11" fmla="*/ 63698 h 1386544"/>
                    <a:gd name="connsiteX12" fmla="*/ 4942 w 1018046"/>
                    <a:gd name="connsiteY12" fmla="*/ 233032 h 1386544"/>
                    <a:gd name="connsiteX13" fmla="*/ 26109 w 1018046"/>
                    <a:gd name="connsiteY13" fmla="*/ 436232 h 1386544"/>
                    <a:gd name="connsiteX14" fmla="*/ 148876 w 1018046"/>
                    <a:gd name="connsiteY14" fmla="*/ 736799 h 1386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18046" h="1386544">
                      <a:moveTo>
                        <a:pt x="148876" y="736799"/>
                      </a:moveTo>
                      <a:cubicBezTo>
                        <a:pt x="203909" y="848277"/>
                        <a:pt x="285754" y="999970"/>
                        <a:pt x="356309" y="1105098"/>
                      </a:cubicBezTo>
                      <a:cubicBezTo>
                        <a:pt x="426864" y="1210226"/>
                        <a:pt x="502359" y="1328054"/>
                        <a:pt x="572209" y="1367565"/>
                      </a:cubicBezTo>
                      <a:cubicBezTo>
                        <a:pt x="642059" y="1407076"/>
                        <a:pt x="708381" y="1378148"/>
                        <a:pt x="775409" y="1342165"/>
                      </a:cubicBezTo>
                      <a:cubicBezTo>
                        <a:pt x="842437" y="1306182"/>
                        <a:pt x="934865" y="1210932"/>
                        <a:pt x="974376" y="1151665"/>
                      </a:cubicBezTo>
                      <a:cubicBezTo>
                        <a:pt x="1013887" y="1092398"/>
                        <a:pt x="1026587" y="1031720"/>
                        <a:pt x="1012476" y="986565"/>
                      </a:cubicBezTo>
                      <a:cubicBezTo>
                        <a:pt x="998365" y="941410"/>
                        <a:pt x="944037" y="949877"/>
                        <a:pt x="889709" y="880732"/>
                      </a:cubicBezTo>
                      <a:cubicBezTo>
                        <a:pt x="835381" y="811587"/>
                        <a:pt x="738720" y="672592"/>
                        <a:pt x="686509" y="571698"/>
                      </a:cubicBezTo>
                      <a:cubicBezTo>
                        <a:pt x="634298" y="470804"/>
                        <a:pt x="614542" y="357209"/>
                        <a:pt x="576442" y="275365"/>
                      </a:cubicBezTo>
                      <a:cubicBezTo>
                        <a:pt x="538342" y="193521"/>
                        <a:pt x="505181" y="126493"/>
                        <a:pt x="457909" y="80632"/>
                      </a:cubicBezTo>
                      <a:cubicBezTo>
                        <a:pt x="410637" y="34771"/>
                        <a:pt x="353487" y="3020"/>
                        <a:pt x="292809" y="198"/>
                      </a:cubicBezTo>
                      <a:cubicBezTo>
                        <a:pt x="232131" y="-2624"/>
                        <a:pt x="141820" y="24892"/>
                        <a:pt x="93842" y="63698"/>
                      </a:cubicBezTo>
                      <a:cubicBezTo>
                        <a:pt x="45864" y="102504"/>
                        <a:pt x="16231" y="170943"/>
                        <a:pt x="4942" y="233032"/>
                      </a:cubicBezTo>
                      <a:cubicBezTo>
                        <a:pt x="-6347" y="295121"/>
                        <a:pt x="2120" y="352271"/>
                        <a:pt x="26109" y="436232"/>
                      </a:cubicBezTo>
                      <a:cubicBezTo>
                        <a:pt x="50098" y="520193"/>
                        <a:pt x="93843" y="625321"/>
                        <a:pt x="148876" y="736799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08EE4633-4AAF-67DF-3339-6A857A7D361E}"/>
                    </a:ext>
                  </a:extLst>
                </p:cNvPr>
                <p:cNvSpPr/>
                <p:nvPr/>
              </p:nvSpPr>
              <p:spPr>
                <a:xfrm>
                  <a:off x="4520466" y="2755410"/>
                  <a:ext cx="861178" cy="1139931"/>
                </a:xfrm>
                <a:custGeom>
                  <a:avLst/>
                  <a:gdLst>
                    <a:gd name="connsiteX0" fmla="*/ 197882 w 861178"/>
                    <a:gd name="connsiteY0" fmla="*/ 106819 h 1139931"/>
                    <a:gd name="connsiteX1" fmla="*/ 28548 w 861178"/>
                    <a:gd name="connsiteY1" fmla="*/ 212652 h 1139931"/>
                    <a:gd name="connsiteX2" fmla="*/ 3148 w 861178"/>
                    <a:gd name="connsiteY2" fmla="*/ 259219 h 1139931"/>
                    <a:gd name="connsiteX3" fmla="*/ 62415 w 861178"/>
                    <a:gd name="connsiteY3" fmla="*/ 394686 h 1139931"/>
                    <a:gd name="connsiteX4" fmla="*/ 164015 w 861178"/>
                    <a:gd name="connsiteY4" fmla="*/ 610586 h 1139931"/>
                    <a:gd name="connsiteX5" fmla="*/ 405315 w 861178"/>
                    <a:gd name="connsiteY5" fmla="*/ 1004286 h 1139931"/>
                    <a:gd name="connsiteX6" fmla="*/ 481515 w 861178"/>
                    <a:gd name="connsiteY6" fmla="*/ 1088952 h 1139931"/>
                    <a:gd name="connsiteX7" fmla="*/ 595815 w 861178"/>
                    <a:gd name="connsiteY7" fmla="*/ 1139752 h 1139931"/>
                    <a:gd name="connsiteX8" fmla="*/ 782082 w 861178"/>
                    <a:gd name="connsiteY8" fmla="*/ 1072019 h 1139931"/>
                    <a:gd name="connsiteX9" fmla="*/ 858282 w 861178"/>
                    <a:gd name="connsiteY9" fmla="*/ 945019 h 1139931"/>
                    <a:gd name="connsiteX10" fmla="*/ 832882 w 861178"/>
                    <a:gd name="connsiteY10" fmla="*/ 754519 h 1139931"/>
                    <a:gd name="connsiteX11" fmla="*/ 718582 w 861178"/>
                    <a:gd name="connsiteY11" fmla="*/ 483586 h 1139931"/>
                    <a:gd name="connsiteX12" fmla="*/ 578882 w 861178"/>
                    <a:gd name="connsiteY12" fmla="*/ 208419 h 1139931"/>
                    <a:gd name="connsiteX13" fmla="*/ 494215 w 861178"/>
                    <a:gd name="connsiteY13" fmla="*/ 64486 h 1139931"/>
                    <a:gd name="connsiteX14" fmla="*/ 418015 w 861178"/>
                    <a:gd name="connsiteY14" fmla="*/ 986 h 1139931"/>
                    <a:gd name="connsiteX15" fmla="*/ 312182 w 861178"/>
                    <a:gd name="connsiteY15" fmla="*/ 30619 h 1139931"/>
                    <a:gd name="connsiteX16" fmla="*/ 197882 w 861178"/>
                    <a:gd name="connsiteY16" fmla="*/ 106819 h 113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861178" h="1139931">
                      <a:moveTo>
                        <a:pt x="197882" y="106819"/>
                      </a:moveTo>
                      <a:cubicBezTo>
                        <a:pt x="150610" y="137158"/>
                        <a:pt x="61004" y="187252"/>
                        <a:pt x="28548" y="212652"/>
                      </a:cubicBezTo>
                      <a:cubicBezTo>
                        <a:pt x="-3908" y="238052"/>
                        <a:pt x="-2497" y="228880"/>
                        <a:pt x="3148" y="259219"/>
                      </a:cubicBezTo>
                      <a:cubicBezTo>
                        <a:pt x="8793" y="289558"/>
                        <a:pt x="35604" y="336125"/>
                        <a:pt x="62415" y="394686"/>
                      </a:cubicBezTo>
                      <a:cubicBezTo>
                        <a:pt x="89226" y="453247"/>
                        <a:pt x="106865" y="508986"/>
                        <a:pt x="164015" y="610586"/>
                      </a:cubicBezTo>
                      <a:cubicBezTo>
                        <a:pt x="221165" y="712186"/>
                        <a:pt x="352398" y="924558"/>
                        <a:pt x="405315" y="1004286"/>
                      </a:cubicBezTo>
                      <a:cubicBezTo>
                        <a:pt x="458232" y="1084014"/>
                        <a:pt x="449765" y="1066374"/>
                        <a:pt x="481515" y="1088952"/>
                      </a:cubicBezTo>
                      <a:cubicBezTo>
                        <a:pt x="513265" y="1111530"/>
                        <a:pt x="545721" y="1142574"/>
                        <a:pt x="595815" y="1139752"/>
                      </a:cubicBezTo>
                      <a:cubicBezTo>
                        <a:pt x="645909" y="1136930"/>
                        <a:pt x="738338" y="1104474"/>
                        <a:pt x="782082" y="1072019"/>
                      </a:cubicBezTo>
                      <a:cubicBezTo>
                        <a:pt x="825826" y="1039564"/>
                        <a:pt x="849815" y="997936"/>
                        <a:pt x="858282" y="945019"/>
                      </a:cubicBezTo>
                      <a:cubicBezTo>
                        <a:pt x="866749" y="892102"/>
                        <a:pt x="856165" y="831424"/>
                        <a:pt x="832882" y="754519"/>
                      </a:cubicBezTo>
                      <a:cubicBezTo>
                        <a:pt x="809599" y="677614"/>
                        <a:pt x="760915" y="574603"/>
                        <a:pt x="718582" y="483586"/>
                      </a:cubicBezTo>
                      <a:cubicBezTo>
                        <a:pt x="676249" y="392569"/>
                        <a:pt x="616277" y="278269"/>
                        <a:pt x="578882" y="208419"/>
                      </a:cubicBezTo>
                      <a:cubicBezTo>
                        <a:pt x="541487" y="138569"/>
                        <a:pt x="521026" y="99058"/>
                        <a:pt x="494215" y="64486"/>
                      </a:cubicBezTo>
                      <a:cubicBezTo>
                        <a:pt x="467404" y="29914"/>
                        <a:pt x="448354" y="6631"/>
                        <a:pt x="418015" y="986"/>
                      </a:cubicBezTo>
                      <a:cubicBezTo>
                        <a:pt x="387676" y="-4659"/>
                        <a:pt x="345343" y="15097"/>
                        <a:pt x="312182" y="30619"/>
                      </a:cubicBezTo>
                      <a:cubicBezTo>
                        <a:pt x="279021" y="46141"/>
                        <a:pt x="245154" y="76480"/>
                        <a:pt x="197882" y="106819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BB15D47A-24FC-2F82-092D-3E743F23E48C}"/>
                    </a:ext>
                  </a:extLst>
                </p:cNvPr>
                <p:cNvSpPr/>
                <p:nvPr/>
              </p:nvSpPr>
              <p:spPr>
                <a:xfrm>
                  <a:off x="4026903" y="1916038"/>
                  <a:ext cx="842140" cy="1047130"/>
                </a:xfrm>
                <a:custGeom>
                  <a:avLst/>
                  <a:gdLst>
                    <a:gd name="connsiteX0" fmla="*/ 104830 w 842140"/>
                    <a:gd name="connsiteY0" fmla="*/ 43994 h 1047130"/>
                    <a:gd name="connsiteX1" fmla="*/ 3230 w 842140"/>
                    <a:gd name="connsiteY1" fmla="*/ 154060 h 1047130"/>
                    <a:gd name="connsiteX2" fmla="*/ 32864 w 842140"/>
                    <a:gd name="connsiteY2" fmla="*/ 344560 h 1047130"/>
                    <a:gd name="connsiteX3" fmla="*/ 109064 w 842140"/>
                    <a:gd name="connsiteY3" fmla="*/ 564694 h 1047130"/>
                    <a:gd name="connsiteX4" fmla="*/ 202197 w 842140"/>
                    <a:gd name="connsiteY4" fmla="*/ 763660 h 1047130"/>
                    <a:gd name="connsiteX5" fmla="*/ 341897 w 842140"/>
                    <a:gd name="connsiteY5" fmla="*/ 988027 h 1047130"/>
                    <a:gd name="connsiteX6" fmla="*/ 392697 w 842140"/>
                    <a:gd name="connsiteY6" fmla="*/ 1038827 h 1047130"/>
                    <a:gd name="connsiteX7" fmla="*/ 473130 w 842140"/>
                    <a:gd name="connsiteY7" fmla="*/ 1038827 h 1047130"/>
                    <a:gd name="connsiteX8" fmla="*/ 612830 w 842140"/>
                    <a:gd name="connsiteY8" fmla="*/ 958394 h 1047130"/>
                    <a:gd name="connsiteX9" fmla="*/ 794864 w 842140"/>
                    <a:gd name="connsiteY9" fmla="*/ 835627 h 1047130"/>
                    <a:gd name="connsiteX10" fmla="*/ 837197 w 842140"/>
                    <a:gd name="connsiteY10" fmla="*/ 704394 h 1047130"/>
                    <a:gd name="connsiteX11" fmla="*/ 705964 w 842140"/>
                    <a:gd name="connsiteY11" fmla="*/ 505427 h 1047130"/>
                    <a:gd name="connsiteX12" fmla="*/ 536630 w 842140"/>
                    <a:gd name="connsiteY12" fmla="*/ 226027 h 1047130"/>
                    <a:gd name="connsiteX13" fmla="*/ 401164 w 842140"/>
                    <a:gd name="connsiteY13" fmla="*/ 82094 h 1047130"/>
                    <a:gd name="connsiteX14" fmla="*/ 206430 w 842140"/>
                    <a:gd name="connsiteY14" fmla="*/ 1660 h 1047130"/>
                    <a:gd name="connsiteX15" fmla="*/ 104830 w 842140"/>
                    <a:gd name="connsiteY15" fmla="*/ 43994 h 1047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42140" h="1047130">
                      <a:moveTo>
                        <a:pt x="104830" y="43994"/>
                      </a:moveTo>
                      <a:cubicBezTo>
                        <a:pt x="70963" y="69394"/>
                        <a:pt x="15224" y="103966"/>
                        <a:pt x="3230" y="154060"/>
                      </a:cubicBezTo>
                      <a:cubicBezTo>
                        <a:pt x="-8764" y="204154"/>
                        <a:pt x="15225" y="276121"/>
                        <a:pt x="32864" y="344560"/>
                      </a:cubicBezTo>
                      <a:cubicBezTo>
                        <a:pt x="50503" y="412999"/>
                        <a:pt x="80842" y="494844"/>
                        <a:pt x="109064" y="564694"/>
                      </a:cubicBezTo>
                      <a:cubicBezTo>
                        <a:pt x="137286" y="634544"/>
                        <a:pt x="163392" y="693105"/>
                        <a:pt x="202197" y="763660"/>
                      </a:cubicBezTo>
                      <a:cubicBezTo>
                        <a:pt x="241002" y="834215"/>
                        <a:pt x="310147" y="942166"/>
                        <a:pt x="341897" y="988027"/>
                      </a:cubicBezTo>
                      <a:cubicBezTo>
                        <a:pt x="373647" y="1033888"/>
                        <a:pt x="370825" y="1030360"/>
                        <a:pt x="392697" y="1038827"/>
                      </a:cubicBezTo>
                      <a:cubicBezTo>
                        <a:pt x="414569" y="1047294"/>
                        <a:pt x="436441" y="1052232"/>
                        <a:pt x="473130" y="1038827"/>
                      </a:cubicBezTo>
                      <a:cubicBezTo>
                        <a:pt x="509819" y="1025422"/>
                        <a:pt x="559208" y="992261"/>
                        <a:pt x="612830" y="958394"/>
                      </a:cubicBezTo>
                      <a:cubicBezTo>
                        <a:pt x="666452" y="924527"/>
                        <a:pt x="757470" y="877960"/>
                        <a:pt x="794864" y="835627"/>
                      </a:cubicBezTo>
                      <a:cubicBezTo>
                        <a:pt x="832258" y="793294"/>
                        <a:pt x="852014" y="759427"/>
                        <a:pt x="837197" y="704394"/>
                      </a:cubicBezTo>
                      <a:cubicBezTo>
                        <a:pt x="822380" y="649361"/>
                        <a:pt x="756059" y="585155"/>
                        <a:pt x="705964" y="505427"/>
                      </a:cubicBezTo>
                      <a:cubicBezTo>
                        <a:pt x="655869" y="425699"/>
                        <a:pt x="587430" y="296582"/>
                        <a:pt x="536630" y="226027"/>
                      </a:cubicBezTo>
                      <a:cubicBezTo>
                        <a:pt x="485830" y="155472"/>
                        <a:pt x="456197" y="119488"/>
                        <a:pt x="401164" y="82094"/>
                      </a:cubicBezTo>
                      <a:cubicBezTo>
                        <a:pt x="346131" y="44700"/>
                        <a:pt x="254408" y="10127"/>
                        <a:pt x="206430" y="1660"/>
                      </a:cubicBezTo>
                      <a:cubicBezTo>
                        <a:pt x="158452" y="-6807"/>
                        <a:pt x="138697" y="18594"/>
                        <a:pt x="104830" y="43994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5FE810E1-A091-F476-A297-84CDFE572465}"/>
                    </a:ext>
                  </a:extLst>
                </p:cNvPr>
                <p:cNvSpPr/>
                <p:nvPr/>
              </p:nvSpPr>
              <p:spPr>
                <a:xfrm>
                  <a:off x="4596440" y="4350497"/>
                  <a:ext cx="692928" cy="1478611"/>
                </a:xfrm>
                <a:custGeom>
                  <a:avLst/>
                  <a:gdLst>
                    <a:gd name="connsiteX0" fmla="*/ 137934 w 692928"/>
                    <a:gd name="connsiteY0" fmla="*/ 56188 h 1478611"/>
                    <a:gd name="connsiteX1" fmla="*/ 2468 w 692928"/>
                    <a:gd name="connsiteY1" fmla="*/ 217055 h 1478611"/>
                    <a:gd name="connsiteX2" fmla="*/ 57501 w 692928"/>
                    <a:gd name="connsiteY2" fmla="*/ 526088 h 1478611"/>
                    <a:gd name="connsiteX3" fmla="*/ 146401 w 692928"/>
                    <a:gd name="connsiteY3" fmla="*/ 991755 h 1478611"/>
                    <a:gd name="connsiteX4" fmla="*/ 205668 w 692928"/>
                    <a:gd name="connsiteY4" fmla="*/ 1262688 h 1478611"/>
                    <a:gd name="connsiteX5" fmla="*/ 290334 w 692928"/>
                    <a:gd name="connsiteY5" fmla="*/ 1381222 h 1478611"/>
                    <a:gd name="connsiteX6" fmla="*/ 400401 w 692928"/>
                    <a:gd name="connsiteY6" fmla="*/ 1478588 h 1478611"/>
                    <a:gd name="connsiteX7" fmla="*/ 531634 w 692928"/>
                    <a:gd name="connsiteY7" fmla="*/ 1372755 h 1478611"/>
                    <a:gd name="connsiteX8" fmla="*/ 629001 w 692928"/>
                    <a:gd name="connsiteY8" fmla="*/ 1152622 h 1478611"/>
                    <a:gd name="connsiteX9" fmla="*/ 692501 w 692928"/>
                    <a:gd name="connsiteY9" fmla="*/ 894388 h 1478611"/>
                    <a:gd name="connsiteX10" fmla="*/ 654401 w 692928"/>
                    <a:gd name="connsiteY10" fmla="*/ 623455 h 1478611"/>
                    <a:gd name="connsiteX11" fmla="*/ 607834 w 692928"/>
                    <a:gd name="connsiteY11" fmla="*/ 284788 h 1478611"/>
                    <a:gd name="connsiteX12" fmla="*/ 535868 w 692928"/>
                    <a:gd name="connsiteY12" fmla="*/ 94288 h 1478611"/>
                    <a:gd name="connsiteX13" fmla="*/ 375001 w 692928"/>
                    <a:gd name="connsiteY13" fmla="*/ 1155 h 1478611"/>
                    <a:gd name="connsiteX14" fmla="*/ 137934 w 692928"/>
                    <a:gd name="connsiteY14" fmla="*/ 56188 h 1478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692928" h="1478611">
                      <a:moveTo>
                        <a:pt x="137934" y="56188"/>
                      </a:moveTo>
                      <a:cubicBezTo>
                        <a:pt x="75845" y="92171"/>
                        <a:pt x="15873" y="138738"/>
                        <a:pt x="2468" y="217055"/>
                      </a:cubicBezTo>
                      <a:cubicBezTo>
                        <a:pt x="-10937" y="295372"/>
                        <a:pt x="33512" y="396971"/>
                        <a:pt x="57501" y="526088"/>
                      </a:cubicBezTo>
                      <a:cubicBezTo>
                        <a:pt x="81490" y="655205"/>
                        <a:pt x="121706" y="868988"/>
                        <a:pt x="146401" y="991755"/>
                      </a:cubicBezTo>
                      <a:cubicBezTo>
                        <a:pt x="171096" y="1114522"/>
                        <a:pt x="181679" y="1197777"/>
                        <a:pt x="205668" y="1262688"/>
                      </a:cubicBezTo>
                      <a:cubicBezTo>
                        <a:pt x="229657" y="1327599"/>
                        <a:pt x="257879" y="1345239"/>
                        <a:pt x="290334" y="1381222"/>
                      </a:cubicBezTo>
                      <a:cubicBezTo>
                        <a:pt x="322790" y="1417205"/>
                        <a:pt x="360184" y="1479999"/>
                        <a:pt x="400401" y="1478588"/>
                      </a:cubicBezTo>
                      <a:cubicBezTo>
                        <a:pt x="440618" y="1477177"/>
                        <a:pt x="493534" y="1427083"/>
                        <a:pt x="531634" y="1372755"/>
                      </a:cubicBezTo>
                      <a:cubicBezTo>
                        <a:pt x="569734" y="1318427"/>
                        <a:pt x="602190" y="1232350"/>
                        <a:pt x="629001" y="1152622"/>
                      </a:cubicBezTo>
                      <a:cubicBezTo>
                        <a:pt x="655812" y="1072894"/>
                        <a:pt x="688268" y="982583"/>
                        <a:pt x="692501" y="894388"/>
                      </a:cubicBezTo>
                      <a:cubicBezTo>
                        <a:pt x="696734" y="806194"/>
                        <a:pt x="668512" y="725055"/>
                        <a:pt x="654401" y="623455"/>
                      </a:cubicBezTo>
                      <a:cubicBezTo>
                        <a:pt x="640290" y="521855"/>
                        <a:pt x="627590" y="372983"/>
                        <a:pt x="607834" y="284788"/>
                      </a:cubicBezTo>
                      <a:cubicBezTo>
                        <a:pt x="588078" y="196593"/>
                        <a:pt x="574674" y="141560"/>
                        <a:pt x="535868" y="94288"/>
                      </a:cubicBezTo>
                      <a:cubicBezTo>
                        <a:pt x="497063" y="47016"/>
                        <a:pt x="435679" y="8210"/>
                        <a:pt x="375001" y="1155"/>
                      </a:cubicBezTo>
                      <a:cubicBezTo>
                        <a:pt x="314323" y="-5900"/>
                        <a:pt x="200023" y="20205"/>
                        <a:pt x="137934" y="56188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F671A686-F492-DCB2-DCE1-AF4621A8A8C8}"/>
                    </a:ext>
                  </a:extLst>
                </p:cNvPr>
                <p:cNvSpPr/>
                <p:nvPr/>
              </p:nvSpPr>
              <p:spPr>
                <a:xfrm rot="7903303">
                  <a:off x="5958178" y="4195349"/>
                  <a:ext cx="842140" cy="1047130"/>
                </a:xfrm>
                <a:custGeom>
                  <a:avLst/>
                  <a:gdLst>
                    <a:gd name="connsiteX0" fmla="*/ 104830 w 842140"/>
                    <a:gd name="connsiteY0" fmla="*/ 43994 h 1047130"/>
                    <a:gd name="connsiteX1" fmla="*/ 3230 w 842140"/>
                    <a:gd name="connsiteY1" fmla="*/ 154060 h 1047130"/>
                    <a:gd name="connsiteX2" fmla="*/ 32864 w 842140"/>
                    <a:gd name="connsiteY2" fmla="*/ 344560 h 1047130"/>
                    <a:gd name="connsiteX3" fmla="*/ 109064 w 842140"/>
                    <a:gd name="connsiteY3" fmla="*/ 564694 h 1047130"/>
                    <a:gd name="connsiteX4" fmla="*/ 202197 w 842140"/>
                    <a:gd name="connsiteY4" fmla="*/ 763660 h 1047130"/>
                    <a:gd name="connsiteX5" fmla="*/ 341897 w 842140"/>
                    <a:gd name="connsiteY5" fmla="*/ 988027 h 1047130"/>
                    <a:gd name="connsiteX6" fmla="*/ 392697 w 842140"/>
                    <a:gd name="connsiteY6" fmla="*/ 1038827 h 1047130"/>
                    <a:gd name="connsiteX7" fmla="*/ 473130 w 842140"/>
                    <a:gd name="connsiteY7" fmla="*/ 1038827 h 1047130"/>
                    <a:gd name="connsiteX8" fmla="*/ 612830 w 842140"/>
                    <a:gd name="connsiteY8" fmla="*/ 958394 h 1047130"/>
                    <a:gd name="connsiteX9" fmla="*/ 794864 w 842140"/>
                    <a:gd name="connsiteY9" fmla="*/ 835627 h 1047130"/>
                    <a:gd name="connsiteX10" fmla="*/ 837197 w 842140"/>
                    <a:gd name="connsiteY10" fmla="*/ 704394 h 1047130"/>
                    <a:gd name="connsiteX11" fmla="*/ 705964 w 842140"/>
                    <a:gd name="connsiteY11" fmla="*/ 505427 h 1047130"/>
                    <a:gd name="connsiteX12" fmla="*/ 536630 w 842140"/>
                    <a:gd name="connsiteY12" fmla="*/ 226027 h 1047130"/>
                    <a:gd name="connsiteX13" fmla="*/ 401164 w 842140"/>
                    <a:gd name="connsiteY13" fmla="*/ 82094 h 1047130"/>
                    <a:gd name="connsiteX14" fmla="*/ 206430 w 842140"/>
                    <a:gd name="connsiteY14" fmla="*/ 1660 h 1047130"/>
                    <a:gd name="connsiteX15" fmla="*/ 104830 w 842140"/>
                    <a:gd name="connsiteY15" fmla="*/ 43994 h 1047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42140" h="1047130">
                      <a:moveTo>
                        <a:pt x="104830" y="43994"/>
                      </a:moveTo>
                      <a:cubicBezTo>
                        <a:pt x="70963" y="69394"/>
                        <a:pt x="15224" y="103966"/>
                        <a:pt x="3230" y="154060"/>
                      </a:cubicBezTo>
                      <a:cubicBezTo>
                        <a:pt x="-8764" y="204154"/>
                        <a:pt x="15225" y="276121"/>
                        <a:pt x="32864" y="344560"/>
                      </a:cubicBezTo>
                      <a:cubicBezTo>
                        <a:pt x="50503" y="412999"/>
                        <a:pt x="80842" y="494844"/>
                        <a:pt x="109064" y="564694"/>
                      </a:cubicBezTo>
                      <a:cubicBezTo>
                        <a:pt x="137286" y="634544"/>
                        <a:pt x="163392" y="693105"/>
                        <a:pt x="202197" y="763660"/>
                      </a:cubicBezTo>
                      <a:cubicBezTo>
                        <a:pt x="241002" y="834215"/>
                        <a:pt x="310147" y="942166"/>
                        <a:pt x="341897" y="988027"/>
                      </a:cubicBezTo>
                      <a:cubicBezTo>
                        <a:pt x="373647" y="1033888"/>
                        <a:pt x="370825" y="1030360"/>
                        <a:pt x="392697" y="1038827"/>
                      </a:cubicBezTo>
                      <a:cubicBezTo>
                        <a:pt x="414569" y="1047294"/>
                        <a:pt x="436441" y="1052232"/>
                        <a:pt x="473130" y="1038827"/>
                      </a:cubicBezTo>
                      <a:cubicBezTo>
                        <a:pt x="509819" y="1025422"/>
                        <a:pt x="559208" y="992261"/>
                        <a:pt x="612830" y="958394"/>
                      </a:cubicBezTo>
                      <a:cubicBezTo>
                        <a:pt x="666452" y="924527"/>
                        <a:pt x="757470" y="877960"/>
                        <a:pt x="794864" y="835627"/>
                      </a:cubicBezTo>
                      <a:cubicBezTo>
                        <a:pt x="832258" y="793294"/>
                        <a:pt x="852014" y="759427"/>
                        <a:pt x="837197" y="704394"/>
                      </a:cubicBezTo>
                      <a:cubicBezTo>
                        <a:pt x="822380" y="649361"/>
                        <a:pt x="756059" y="585155"/>
                        <a:pt x="705964" y="505427"/>
                      </a:cubicBezTo>
                      <a:cubicBezTo>
                        <a:pt x="655869" y="425699"/>
                        <a:pt x="587430" y="296582"/>
                        <a:pt x="536630" y="226027"/>
                      </a:cubicBezTo>
                      <a:cubicBezTo>
                        <a:pt x="485830" y="155472"/>
                        <a:pt x="456197" y="119488"/>
                        <a:pt x="401164" y="82094"/>
                      </a:cubicBezTo>
                      <a:cubicBezTo>
                        <a:pt x="346131" y="44700"/>
                        <a:pt x="254408" y="10127"/>
                        <a:pt x="206430" y="1660"/>
                      </a:cubicBezTo>
                      <a:cubicBezTo>
                        <a:pt x="158452" y="-6807"/>
                        <a:pt x="138697" y="18594"/>
                        <a:pt x="104830" y="43994"/>
                      </a:cubicBezTo>
                      <a:close/>
                    </a:path>
                  </a:pathLst>
                </a:custGeom>
                <a:solidFill>
                  <a:srgbClr val="F6B2A0"/>
                </a:solidFill>
                <a:ln w="12700">
                  <a:solidFill>
                    <a:srgbClr val="F39D8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70C05D7-E056-A9F0-7AE1-B41A7C2BDB82}"/>
                </a:ext>
              </a:extLst>
            </p:cNvPr>
            <p:cNvSpPr txBox="1"/>
            <p:nvPr/>
          </p:nvSpPr>
          <p:spPr>
            <a:xfrm>
              <a:off x="2051511" y="3779572"/>
              <a:ext cx="499072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Ralstonia</a:t>
              </a:r>
              <a:r>
                <a:rPr kumimoji="0" lang="en-US" sz="1800" b="1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solanacearum </a:t>
              </a: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IIB1 (n = 151)</a:t>
              </a:r>
            </a:p>
          </p:txBody>
        </p:sp>
      </p:grpSp>
      <p:sp>
        <p:nvSpPr>
          <p:cNvPr id="46" name="Footer Placeholder 2">
            <a:extLst>
              <a:ext uri="{FF2B5EF4-FFF2-40B4-BE49-F238E27FC236}">
                <a16:creationId xmlns:a16="http://schemas.microsoft.com/office/drawing/2014/main" id="{B5F21CC4-EFD6-6243-6633-67B03543B1DA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F6A6DED-56D5-AC21-2B89-08F37CB00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746976" cy="251505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59E908A-BDCA-BAC3-6568-9A46E3D556F3}"/>
              </a:ext>
            </a:extLst>
          </p:cNvPr>
          <p:cNvGrpSpPr/>
          <p:nvPr/>
        </p:nvGrpSpPr>
        <p:grpSpPr>
          <a:xfrm>
            <a:off x="1948625" y="976240"/>
            <a:ext cx="5253313" cy="2844777"/>
            <a:chOff x="1948625" y="976240"/>
            <a:chExt cx="5253313" cy="2844777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0710C858-8A46-6827-B410-7620C001E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7020"/>
            <a:stretch/>
          </p:blipFill>
          <p:spPr>
            <a:xfrm>
              <a:off x="1948625" y="1269502"/>
              <a:ext cx="5029200" cy="255151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1F5E14F5-BFAD-05C1-EAC7-13A6AFA64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53298" y="976240"/>
              <a:ext cx="548640" cy="962053"/>
            </a:xfrm>
            <a:prstGeom prst="rect">
              <a:avLst/>
            </a:prstGeom>
          </p:spPr>
        </p:pic>
        <p:sp>
          <p:nvSpPr>
            <p:cNvPr id="329" name="TextBox 328">
              <a:extLst>
                <a:ext uri="{FF2B5EF4-FFF2-40B4-BE49-F238E27FC236}">
                  <a16:creationId xmlns:a16="http://schemas.microsoft.com/office/drawing/2014/main" id="{12E57A12-576D-D7F7-10CD-354C0473CA03}"/>
                </a:ext>
              </a:extLst>
            </p:cNvPr>
            <p:cNvSpPr txBox="1"/>
            <p:nvPr/>
          </p:nvSpPr>
          <p:spPr>
            <a:xfrm>
              <a:off x="1967864" y="981990"/>
              <a:ext cx="499072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sz="1800" b="1" i="1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Harringtonia</a:t>
              </a:r>
              <a:r>
                <a:rPr lang="en-US" sz="1800" b="1" i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1800" b="1" i="1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lauricola</a:t>
              </a:r>
              <a:r>
                <a:rPr lang="en-US" sz="1800" b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(n = 286)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4B7A110-2E5F-572A-30E1-1B07EF00F1F8}"/>
              </a:ext>
            </a:extLst>
          </p:cNvPr>
          <p:cNvGrpSpPr/>
          <p:nvPr/>
        </p:nvGrpSpPr>
        <p:grpSpPr>
          <a:xfrm>
            <a:off x="11485359" y="1037695"/>
            <a:ext cx="640080" cy="640080"/>
            <a:chOff x="1293029" y="2137309"/>
            <a:chExt cx="640080" cy="64008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D86334A-C49E-C781-A4E2-B334B0F17D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93029" y="2137309"/>
              <a:ext cx="640080" cy="640080"/>
            </a:xfrm>
            <a:prstGeom prst="ellipse">
              <a:avLst/>
            </a:prstGeom>
            <a:solidFill>
              <a:schemeClr val="bg2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3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BDBAEF31-5516-4C3E-01AF-93FC83942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36989" y="2210165"/>
              <a:ext cx="548640" cy="4593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812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D1F8156-24F2-E7BA-17E7-4D73FBEF1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72684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1FF8C4-FCEF-10D9-B2E1-7C27C484D8A3}"/>
              </a:ext>
            </a:extLst>
          </p:cNvPr>
          <p:cNvSpPr txBox="1"/>
          <p:nvPr/>
        </p:nvSpPr>
        <p:spPr>
          <a:xfrm>
            <a:off x="5054615" y="4293311"/>
            <a:ext cx="694820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These resources are available 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https://www.manning.com/books/machine-learning-with-r-the-tidyverse-and-mlr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(for concepts</a:t>
            </a:r>
          </a:p>
          <a:p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https://mlr3book.mlr-org.com/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(for current code)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C5464E-9E6C-3839-DA32-4A353806A2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3796" y="210078"/>
            <a:ext cx="6948204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47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4EC8812-29EA-4B1D-5679-98263B10A297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BAE3741-9771-0818-9B99-AE8453CA496A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839339D4-0079-7447-DA72-5D286FE2EBEE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1D257F-2E98-DCBA-6B02-2589BC3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CCE638-871D-0BD7-2257-D2E27F570B62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DOI: 10.1146/annurev-phyto-121423-093855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DD19D9-391D-F64A-E638-3D43B9B21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4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starting session, please run the R code in Google </a:t>
            </a:r>
            <a:r>
              <a:rPr lang="en-US" sz="4000" b="1" dirty="0" err="1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4000" b="1" dirty="0">
              <a:solidFill>
                <a:srgbClr val="0000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7F02B0-AE3D-7F3A-C7EA-8CC150A68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922" y="1825625"/>
            <a:ext cx="448012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dirty="0"/>
              <a:t>The R code template is available at</a:t>
            </a:r>
          </a:p>
          <a:p>
            <a:pPr marL="0" indent="0">
              <a:buNone/>
            </a:pPr>
            <a:r>
              <a:rPr lang="en-US" sz="2500" dirty="0">
                <a:hlinkClick r:id="rId3"/>
              </a:rPr>
              <a:t>https://colab.research.google.com/drive/1AeSFSa-6CD0oLyhwG8bUnATs_fPSKB-O?usp=drive_link</a:t>
            </a:r>
            <a:endParaRPr lang="en-US" sz="2500" dirty="0"/>
          </a:p>
          <a:p>
            <a:pPr marL="0" indent="0">
              <a:buNone/>
            </a:pPr>
            <a:endParaRPr lang="en-US" sz="2500" dirty="0"/>
          </a:p>
        </p:txBody>
      </p:sp>
      <p:pic>
        <p:nvPicPr>
          <p:cNvPr id="5" name="Picture 4" descr="A qr code with a dinosaur&#10;&#10;AI-generated content may be incorrect.">
            <a:extLst>
              <a:ext uri="{FF2B5EF4-FFF2-40B4-BE49-F238E27FC236}">
                <a16:creationId xmlns:a16="http://schemas.microsoft.com/office/drawing/2014/main" id="{1FEECD6A-A1A5-0388-E1C6-B4F955A0EE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19"/>
          <a:stretch>
            <a:fillRect/>
          </a:stretch>
        </p:blipFill>
        <p:spPr>
          <a:xfrm>
            <a:off x="5585732" y="1220788"/>
            <a:ext cx="5590268" cy="5359955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4DD3EA7-FA65-5B71-617F-1C6004001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998" y="4689045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709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A541B-5B65-8A24-8184-1A4CC7D92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6FEAAF-9366-B25B-195B-6128CB052AE8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C5CFCD-FF00-BCAB-0782-5923F7E6E2F1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B24E8743-19AF-9E08-558E-561EECC09CE3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D24C496-BFAE-4D73-19C4-6EE3C71A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742E3D-6104-CEC0-74A4-219D3F62A578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Adapted from the mlr3 Book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702C5FE-05B6-330A-D720-CC1027E3674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10E9F1F-F582-90BD-E457-511ED3B79771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28B5980-841A-4B23-7C46-14E3764434A7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14DD7C0-19BD-9EC5-A964-B72379EA144C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7D3D1B7-A468-C752-8C79-7081FCCA3FA8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62CDE3A-420D-A8C6-915B-5E4469B75C6E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5791EC4-A560-8F72-27EE-752577BDEDDB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6CC955F-7D1C-D275-CA66-CF16ABD8E10E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10F71A1-2206-8F67-7037-C580F1B97CA1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55F3132-60ED-7CCD-DBEF-D4BE51F09B8D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CBAD96E-231F-01BC-F875-8BCDEE706A3A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3C3181A-339F-AD1A-FE14-C0A3C0728908}"/>
              </a:ext>
            </a:extLst>
          </p:cNvPr>
          <p:cNvCxnSpPr>
            <a:cxnSpLocks/>
            <a:stCxn id="22" idx="3"/>
            <a:endCxn id="24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675CE79-116B-C938-A391-61B9E6F0999C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A0C14B8-ED9B-9351-BC89-4920E7FFCF60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AE5C696-2C2F-4950-3747-0F5953BDCB74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4ECE284-810A-1163-B58F-A624C1662632}"/>
              </a:ext>
            </a:extLst>
          </p:cNvPr>
          <p:cNvCxnSpPr>
            <a:cxnSpLocks/>
            <a:stCxn id="30" idx="1"/>
            <a:endCxn id="31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B15CC0-7E38-6CD3-EBEB-7AF43367F616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FA21B2D-EEA3-7302-39D3-E465C7A219BF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45" name="Left Brace 44">
            <a:extLst>
              <a:ext uri="{FF2B5EF4-FFF2-40B4-BE49-F238E27FC236}">
                <a16:creationId xmlns:a16="http://schemas.microsoft.com/office/drawing/2014/main" id="{C2C256F1-0BD2-856F-DF2D-5C51C677DF7A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63FD3FB1-21A7-7F10-9A8D-35B13F2F4417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3205662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E9E55-EAD7-41CD-D027-8D677453A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B15AE7F-FE80-2F6D-B0D1-F0666B1BCF87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43C8F84-762F-5A32-4741-446B6358DBDD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F01B777-9D86-D8FC-5929-DCE3A80012BB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6B2B8FF-AF9B-E86D-388B-34F1B401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F42925-EEB5-E773-32B5-CA5B9C23E366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DOI: 10.1146/annurev-phyto-121423-093855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DDD0A-EA79-4EAA-B7AE-967B33C6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 general components of supervised learning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DA5D33-6767-574D-3CF1-CA9D20ACA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900"/>
            <a:ext cx="10515600" cy="4818063"/>
          </a:xfrm>
        </p:spPr>
        <p:txBody>
          <a:bodyPr>
            <a:noAutofit/>
          </a:bodyPr>
          <a:lstStyle/>
          <a:p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: The common task in supervised learning is to predict a target variable based on a set of </a:t>
            </a: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An algorithm learns patterns from </a:t>
            </a: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labeled data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algorithms are used to predict </a:t>
            </a: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categorical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output variables.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algorithms are used to predict </a:t>
            </a:r>
            <a:r>
              <a:rPr lang="en-US" sz="2500" u="sng" dirty="0">
                <a:latin typeface="Arial" panose="020B0604020202020204" pitchFamily="34" charset="0"/>
                <a:cs typeface="Arial" panose="020B0604020202020204" pitchFamily="34" charset="0"/>
              </a:rPr>
              <a:t>continuous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output variables.</a:t>
            </a:r>
          </a:p>
          <a:p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Target or output variable (“dependent or response variable”)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Features (“independent or predictor variables”)</a:t>
            </a:r>
          </a:p>
          <a:p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Learner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(algorithms) and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315631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C2D81-4FC3-1D07-59C4-D47DEC723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D9905C3-CCA3-E500-2912-A2F9555CA0FF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7896475-24B7-B934-4999-DF3C886B71A6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D8308817-040C-FC66-6EFD-41F530B2E484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ED0B7B0-08D1-2E59-8548-BD072216E5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D06D08-F016-8D25-3B22-9339E4C98908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Adapted from the mlr3 Book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DC82B-36B2-1E0F-7DDA-FBC58ADD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General overview of the machine learning process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217DCC-8B98-39E3-D74E-6B69304168DA}"/>
              </a:ext>
            </a:extLst>
          </p:cNvPr>
          <p:cNvSpPr/>
          <p:nvPr/>
        </p:nvSpPr>
        <p:spPr>
          <a:xfrm>
            <a:off x="2565400" y="3060700"/>
            <a:ext cx="2152650" cy="527050"/>
          </a:xfrm>
          <a:prstGeom prst="roundRect">
            <a:avLst/>
          </a:prstGeom>
          <a:solidFill>
            <a:srgbClr val="C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F800332-F3E5-4F9F-69F9-35360C1D7262}"/>
              </a:ext>
            </a:extLst>
          </p:cNvPr>
          <p:cNvSpPr/>
          <p:nvPr/>
        </p:nvSpPr>
        <p:spPr>
          <a:xfrm>
            <a:off x="5753100" y="3716295"/>
            <a:ext cx="2152650" cy="800101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testing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11070AD-EE22-340C-66CF-9328056A0100}"/>
              </a:ext>
            </a:extLst>
          </p:cNvPr>
          <p:cNvSpPr/>
          <p:nvPr/>
        </p:nvSpPr>
        <p:spPr>
          <a:xfrm>
            <a:off x="5753100" y="2114467"/>
            <a:ext cx="2152650" cy="80010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Data for training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B2CD3DF-C9FD-0CB6-3F8B-4BE148574A17}"/>
              </a:ext>
            </a:extLst>
          </p:cNvPr>
          <p:cNvSpPr/>
          <p:nvPr/>
        </p:nvSpPr>
        <p:spPr>
          <a:xfrm>
            <a:off x="9448800" y="2250992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Learner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81AA8A-D651-5B89-4C48-14CFC0F25A6C}"/>
              </a:ext>
            </a:extLst>
          </p:cNvPr>
          <p:cNvSpPr/>
          <p:nvPr/>
        </p:nvSpPr>
        <p:spPr>
          <a:xfrm>
            <a:off x="9455150" y="3852821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1520F0C-D008-AB17-E052-1E12E6327F85}"/>
              </a:ext>
            </a:extLst>
          </p:cNvPr>
          <p:cNvSpPr/>
          <p:nvPr/>
        </p:nvSpPr>
        <p:spPr>
          <a:xfrm>
            <a:off x="945515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6A03C4D-2BDD-4335-07BF-5C2E8E580799}"/>
              </a:ext>
            </a:extLst>
          </p:cNvPr>
          <p:cNvSpPr/>
          <p:nvPr/>
        </p:nvSpPr>
        <p:spPr>
          <a:xfrm>
            <a:off x="5753100" y="5454650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Measure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6D004D-0EF1-A9FF-51B6-4B46F52CB880}"/>
              </a:ext>
            </a:extLst>
          </p:cNvPr>
          <p:cNvSpPr/>
          <p:nvPr/>
        </p:nvSpPr>
        <p:spPr>
          <a:xfrm>
            <a:off x="2565400" y="4632408"/>
            <a:ext cx="2152650" cy="527050"/>
          </a:xfrm>
          <a:prstGeom prst="roundRect">
            <a:avLst/>
          </a:prstGeom>
          <a:solidFill>
            <a:schemeClr val="accent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Performance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49CDD27-12DF-9BA3-D5A8-AAF6E4961788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4718050" y="2514517"/>
            <a:ext cx="1035050" cy="809708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1D0E7D-8F7D-29F2-566A-C0F6C1092FB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4718050" y="3324225"/>
            <a:ext cx="1035050" cy="792121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E0EFC7-B77A-A6D9-B30B-81D032376184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7905750" y="2514517"/>
            <a:ext cx="154305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F3710D0-E420-3864-F6A0-3D209D0F74B0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>
            <a:off x="7905750" y="4116346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7BFF345-16CE-4FF2-D1E7-1B3848CAB957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7905750" y="5718175"/>
            <a:ext cx="1549400" cy="0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CCEA12-A2F5-2287-0948-227AFCC5C34E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6829425" y="4516396"/>
            <a:ext cx="0" cy="919977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06F531-77FC-DA4A-E8D9-BE853EDF0C6B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 flipV="1">
            <a:off x="4718050" y="4895933"/>
            <a:ext cx="1035050" cy="822242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E3603C5-B6BF-3A2E-7414-1BBD3C88B3D5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10525125" y="2778042"/>
            <a:ext cx="635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AFA221-4ED6-D71F-4ECE-05BBBB433D02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10531475" y="4379871"/>
            <a:ext cx="0" cy="1074779"/>
          </a:xfrm>
          <a:prstGeom prst="straightConnector1">
            <a:avLst/>
          </a:prstGeom>
          <a:noFill/>
          <a:ln w="571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24" name="Left Brace 23">
            <a:extLst>
              <a:ext uri="{FF2B5EF4-FFF2-40B4-BE49-F238E27FC236}">
                <a16:creationId xmlns:a16="http://schemas.microsoft.com/office/drawing/2014/main" id="{0785DFEC-21BE-B2A9-FB57-BF3BD16E7D08}"/>
              </a:ext>
            </a:extLst>
          </p:cNvPr>
          <p:cNvSpPr/>
          <p:nvPr/>
        </p:nvSpPr>
        <p:spPr>
          <a:xfrm>
            <a:off x="2051050" y="2250992"/>
            <a:ext cx="260350" cy="3730708"/>
          </a:xfrm>
          <a:prstGeom prst="leftBrace">
            <a:avLst>
              <a:gd name="adj1" fmla="val 13211"/>
              <a:gd name="adj2" fmla="val 50000"/>
            </a:avLst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2DA1D23-3BDC-7D64-211A-5B7510609586}"/>
              </a:ext>
            </a:extLst>
          </p:cNvPr>
          <p:cNvSpPr/>
          <p:nvPr/>
        </p:nvSpPr>
        <p:spPr>
          <a:xfrm>
            <a:off x="469900" y="3852820"/>
            <a:ext cx="1704975" cy="527050"/>
          </a:xfrm>
          <a:prstGeom prst="round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2424578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5746E-CC07-A45F-E1FC-5A2F9C4CD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B96484-E96B-9F92-EDCC-26FD0DD1EB44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040A35E-36A9-505B-8BA8-67EBFF34F127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76779128-85E6-D54D-6393-3A1EF061AB4A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CB14E9A-6F30-54FA-76A2-F584010B5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470B7C8-DDAE-AF47-DBCC-3EB4C9DC1263}"/>
              </a:ext>
            </a:extLst>
          </p:cNvPr>
          <p:cNvSpPr txBox="1"/>
          <p:nvPr/>
        </p:nvSpPr>
        <p:spPr>
          <a:xfrm>
            <a:off x="6556444" y="6547154"/>
            <a:ext cx="43405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600" dirty="0">
                <a:solidFill>
                  <a:prstClr val="white"/>
                </a:solidFill>
                <a:latin typeface="Trade Gothic Next" panose="020B0503040303020004" pitchFamily="34" charset="0"/>
              </a:rPr>
              <a:t>DOI: 10.1094/PHYTO-10-22-0380-R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5FB7B-B5E5-284F-431E-CEE8D56F9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612775"/>
          </a:xfrm>
        </p:spPr>
        <p:txBody>
          <a:bodyPr/>
          <a:lstStyle/>
          <a:p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Understanding your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AC4F42-5591-CF1E-A601-47D4D5DDC0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"/>
          <a:stretch>
            <a:fillRect/>
          </a:stretch>
        </p:blipFill>
        <p:spPr>
          <a:xfrm>
            <a:off x="0" y="514357"/>
            <a:ext cx="11779250" cy="1495816"/>
          </a:xfrm>
          <a:prstGeom prst="rect">
            <a:avLst/>
          </a:prstGeom>
        </p:spPr>
      </p:pic>
      <p:pic>
        <p:nvPicPr>
          <p:cNvPr id="12" name="Picture 2" descr="journal cover">
            <a:extLst>
              <a:ext uri="{FF2B5EF4-FFF2-40B4-BE49-F238E27FC236}">
                <a16:creationId xmlns:a16="http://schemas.microsoft.com/office/drawing/2014/main" id="{C465C1DE-50AE-FC1C-D0C0-64D980AD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8662" y="116682"/>
            <a:ext cx="1209675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009C263-A10E-A799-A890-2CD7014CC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9516" y="2009458"/>
            <a:ext cx="3990109" cy="4572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82664C-61EB-62CC-B13A-8A7D62E4FC6C}"/>
              </a:ext>
            </a:extLst>
          </p:cNvPr>
          <p:cNvSpPr txBox="1"/>
          <p:nvPr/>
        </p:nvSpPr>
        <p:spPr>
          <a:xfrm>
            <a:off x="1899516" y="6263759"/>
            <a:ext cx="39901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b="0" i="0" dirty="0">
                <a:solidFill>
                  <a:schemeClr val="bg1"/>
                </a:solidFill>
                <a:effectLst/>
                <a:latin typeface="-apple-system"/>
              </a:rPr>
              <a:t>Credit: Keith Weller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2" name="Picture 21" descr="A close-up of a plant pattern&#10;&#10;AI-generated content may be incorrect.">
            <a:extLst>
              <a:ext uri="{FF2B5EF4-FFF2-40B4-BE49-F238E27FC236}">
                <a16:creationId xmlns:a16="http://schemas.microsoft.com/office/drawing/2014/main" id="{F674A8C4-19D0-052B-886B-DF29E695C1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00" y="2009458"/>
            <a:ext cx="4572000" cy="4572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825FD0-47FC-1DD7-285A-BD9E158288ED}"/>
              </a:ext>
            </a:extLst>
          </p:cNvPr>
          <p:cNvSpPr txBox="1"/>
          <p:nvPr/>
        </p:nvSpPr>
        <p:spPr>
          <a:xfrm>
            <a:off x="8013700" y="6279941"/>
            <a:ext cx="2565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Credit: Wikipedia</a:t>
            </a:r>
          </a:p>
        </p:txBody>
      </p:sp>
    </p:spTree>
    <p:extLst>
      <p:ext uri="{BB962C8B-B14F-4D97-AF65-F5344CB8AC3E}">
        <p14:creationId xmlns:p14="http://schemas.microsoft.com/office/powerpoint/2010/main" val="3386992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06613-ECFA-47DF-796B-A5E9694D8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296548-CFAB-34DA-8500-3984FA1EC138}"/>
              </a:ext>
            </a:extLst>
          </p:cNvPr>
          <p:cNvSpPr/>
          <p:nvPr/>
        </p:nvSpPr>
        <p:spPr>
          <a:xfrm>
            <a:off x="11087100" y="5822950"/>
            <a:ext cx="1104900" cy="103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0CA4740-05C1-3C84-5EE8-65CCC4AE5BE8}"/>
              </a:ext>
            </a:extLst>
          </p:cNvPr>
          <p:cNvSpPr>
            <a:spLocks noGrp="1" noChangeAspect="1"/>
          </p:cNvSpPr>
          <p:nvPr>
            <p:ph type="sldNum" sz="quarter" idx="12"/>
          </p:nvPr>
        </p:nvSpPr>
        <p:spPr>
          <a:xfrm>
            <a:off x="11513820" y="6340475"/>
            <a:ext cx="365760" cy="36576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9987EA-89AE-4521-A4A1-59C7EEEFA47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rade Gothic Next" panose="020B0503040303020004" pitchFamily="34" charset="0"/>
              <a:ea typeface="+mn-ea"/>
              <a:cs typeface="+mn-cs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0C4AEBBF-9F67-BCC8-738E-9C5F5F5DB85A}"/>
              </a:ext>
            </a:extLst>
          </p:cNvPr>
          <p:cNvSpPr txBox="1">
            <a:spLocks/>
          </p:cNvSpPr>
          <p:nvPr/>
        </p:nvSpPr>
        <p:spPr>
          <a:xfrm>
            <a:off x="999923" y="6580743"/>
            <a:ext cx="1505925" cy="307777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bviously Wide Thin" pitchFamily="82" charset="77"/>
                <a:ea typeface="+mn-ea"/>
                <a:cs typeface="+mn-cs"/>
              </a:rPr>
              <a:t>PLANT HEALTH 2025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CC4C114-D476-32B8-5C2F-0727ADAAB7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946" y="6606495"/>
            <a:ext cx="565861" cy="246221"/>
          </a:xfrm>
          <a:solidFill>
            <a:schemeClr val="accent1"/>
          </a:solidFill>
        </p:spPr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Plex </a:t>
            </a:r>
            <a:fld id="{2BF105E4-8571-4327-A582-AAFB01B95879}" type="datetimeyyyy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A895BC-38B0-5F78-5B57-1158AA10A5AF}"/>
              </a:ext>
            </a:extLst>
          </p:cNvPr>
          <p:cNvSpPr txBox="1"/>
          <p:nvPr/>
        </p:nvSpPr>
        <p:spPr>
          <a:xfrm>
            <a:off x="3632200" y="6547154"/>
            <a:ext cx="72648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 Gothic Next" panose="020B0503040303020004" pitchFamily="34" charset="0"/>
                <a:ea typeface="+mn-ea"/>
                <a:cs typeface="+mn-cs"/>
              </a:rPr>
              <a:t>GitHub repository https://github.com/DenisAShah/RFVariableSelectionwithFHB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99AC5-C7C0-2534-C8B0-622F52222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75"/>
            <a:ext cx="10515600" cy="1325563"/>
          </a:xfrm>
        </p:spPr>
        <p:txBody>
          <a:bodyPr/>
          <a:lstStyle/>
          <a:p>
            <a:pPr algn="ct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Fusarium head blight dataset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ECDC50-F6D9-1F4D-695E-AC6776906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250"/>
            <a:ext cx="5257800" cy="4940299"/>
          </a:xfrm>
        </p:spPr>
        <p:txBody>
          <a:bodyPr>
            <a:noAutofit/>
          </a:bodyPr>
          <a:lstStyle/>
          <a:p>
            <a:r>
              <a:rPr lang="en-US" sz="3200" u="sng" dirty="0"/>
              <a:t>A dataset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999 observations (rows)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338 variables (columns)</a:t>
            </a:r>
          </a:p>
          <a:p>
            <a:r>
              <a:rPr lang="en-US" sz="3200" u="sng" dirty="0"/>
              <a:t>Features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330 possible predictor variables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/>
              <a:t>All predictors are numeric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BD8F5-BC51-119D-87C1-C58914F43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115386"/>
            <a:ext cx="1828800" cy="112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2B7C2-D3F3-8EFA-4446-4680289D25C3}"/>
              </a:ext>
            </a:extLst>
          </p:cNvPr>
          <p:cNvSpPr txBox="1"/>
          <p:nvPr/>
        </p:nvSpPr>
        <p:spPr>
          <a:xfrm>
            <a:off x="6096000" y="1492250"/>
            <a:ext cx="541782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Target variable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FHB epidemics in the United States (1982-2015)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represents epidemic (27%)</a:t>
            </a:r>
          </a:p>
          <a:p>
            <a:pPr lvl="1">
              <a:buClr>
                <a:srgbClr val="ED7C24"/>
              </a:buClr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 represents no epidemic (73%)</a:t>
            </a:r>
          </a:p>
        </p:txBody>
      </p:sp>
    </p:spTree>
    <p:extLst>
      <p:ext uri="{BB962C8B-B14F-4D97-AF65-F5344CB8AC3E}">
        <p14:creationId xmlns:p14="http://schemas.microsoft.com/office/powerpoint/2010/main" val="83795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2_Office Theme">
  <a:themeElements>
    <a:clrScheme name="Plex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011FA3"/>
      </a:accent1>
      <a:accent2>
        <a:srgbClr val="011FA3"/>
      </a:accent2>
      <a:accent3>
        <a:srgbClr val="011FA3"/>
      </a:accent3>
      <a:accent4>
        <a:srgbClr val="011FA3"/>
      </a:accent4>
      <a:accent5>
        <a:srgbClr val="011FA3"/>
      </a:accent5>
      <a:accent6>
        <a:srgbClr val="011FA3"/>
      </a:accent6>
      <a:hlink>
        <a:srgbClr val="006A4E"/>
      </a:hlink>
      <a:folHlink>
        <a:srgbClr val="B5BF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e6d719a-4241-47a7-b1e9-f2b455921ede">
      <Terms xmlns="http://schemas.microsoft.com/office/infopath/2007/PartnerControls"/>
    </lcf76f155ced4ddcb4097134ff3c332f>
    <TaxCatchAll xmlns="7c232f3c-a54c-4e4e-bb14-261a5cbdc9d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1EC36AFCF37D429AE6F5E4BCD1CB54" ma:contentTypeVersion="14" ma:contentTypeDescription="Create a new document." ma:contentTypeScope="" ma:versionID="e2d4265494f9f0744c5e44f65a460243">
  <xsd:schema xmlns:xsd="http://www.w3.org/2001/XMLSchema" xmlns:xs="http://www.w3.org/2001/XMLSchema" xmlns:p="http://schemas.microsoft.com/office/2006/metadata/properties" xmlns:ns2="4e6d719a-4241-47a7-b1e9-f2b455921ede" xmlns:ns3="7c232f3c-a54c-4e4e-bb14-261a5cbdc9db" targetNamespace="http://schemas.microsoft.com/office/2006/metadata/properties" ma:root="true" ma:fieldsID="f9695a8390459e038ba778256dae366f" ns2:_="" ns3:_="">
    <xsd:import namespace="4e6d719a-4241-47a7-b1e9-f2b455921ede"/>
    <xsd:import namespace="7c232f3c-a54c-4e4e-bb14-261a5cbdc9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6d719a-4241-47a7-b1e9-f2b455921e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a0c477a-f09e-4137-8c49-77869fdcca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232f3c-a54c-4e4e-bb14-261a5cbdc9d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e182729b-3c25-47d3-8e58-430abb06b144}" ma:internalName="TaxCatchAll" ma:showField="CatchAllData" ma:web="7c232f3c-a54c-4e4e-bb14-261a5cbdc9d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1F7A06-6421-4C74-9830-E27363B85B51}">
  <ds:schemaRefs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7c232f3c-a54c-4e4e-bb14-261a5cbdc9db"/>
    <ds:schemaRef ds:uri="http://schemas.openxmlformats.org/package/2006/metadata/core-properties"/>
    <ds:schemaRef ds:uri="http://schemas.microsoft.com/office/infopath/2007/PartnerControls"/>
    <ds:schemaRef ds:uri="4e6d719a-4241-47a7-b1e9-f2b455921ed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6D57EB5-71C8-44C6-9CB0-831E56EBFC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B03B0B-6F65-46B7-BFA0-7BADD60F87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6d719a-4241-47a7-b1e9-f2b455921ede"/>
    <ds:schemaRef ds:uri="7c232f3c-a54c-4e4e-bb14-261a5cbdc9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0d4da0f8-4a31-4d76-ace6-0a62331e1b84}" enabled="0" method="" siteId="{0d4da0f8-4a31-4d76-ace6-0a62331e1b8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1587</Words>
  <Application>Microsoft Office PowerPoint</Application>
  <PresentationFormat>Widescreen</PresentationFormat>
  <Paragraphs>360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40" baseType="lpstr">
      <vt:lpstr>-apple-system</vt:lpstr>
      <vt:lpstr>Aptos</vt:lpstr>
      <vt:lpstr>Aptos Display</vt:lpstr>
      <vt:lpstr>Arial</vt:lpstr>
      <vt:lpstr>Arial Black</vt:lpstr>
      <vt:lpstr>Calibri</vt:lpstr>
      <vt:lpstr>Courier New</vt:lpstr>
      <vt:lpstr>Obviously Wide Thin</vt:lpstr>
      <vt:lpstr>Open Sans</vt:lpstr>
      <vt:lpstr>Trade Gothic Next</vt:lpstr>
      <vt:lpstr>Wingdings</vt:lpstr>
      <vt:lpstr>Office Theme</vt:lpstr>
      <vt:lpstr>2_Office Theme</vt:lpstr>
      <vt:lpstr>Epidemic forecasting</vt:lpstr>
      <vt:lpstr>Learning objectives</vt:lpstr>
      <vt:lpstr>PowerPoint Presentation</vt:lpstr>
      <vt:lpstr>Before starting session, please run the R code in Google Colab</vt:lpstr>
      <vt:lpstr>PowerPoint Presentation</vt:lpstr>
      <vt:lpstr>4 general components of supervised learning</vt:lpstr>
      <vt:lpstr>General overview of the machine learning process</vt:lpstr>
      <vt:lpstr>Understanding your data</vt:lpstr>
      <vt:lpstr>Fusarium head blight dataset</vt:lpstr>
      <vt:lpstr>General overview of the machine learning process</vt:lpstr>
      <vt:lpstr>“All models are wrong, but some are useful”                                    George E. P. Box</vt:lpstr>
      <vt:lpstr>Simple structure of a decision tree</vt:lpstr>
      <vt:lpstr>What is a random forest?</vt:lpstr>
      <vt:lpstr>PowerPoint Presentation</vt:lpstr>
      <vt:lpstr>Supervised machine learning</vt:lpstr>
      <vt:lpstr>General overview of the machine learning process</vt:lpstr>
      <vt:lpstr>Cross-validation approaches</vt:lpstr>
      <vt:lpstr>Feature selection</vt:lpstr>
      <vt:lpstr>Feature selection using the Random Forest family of algorithms</vt:lpstr>
      <vt:lpstr>General overview of the machine learning process</vt:lpstr>
      <vt:lpstr>A random forest for Fusarium head blight!</vt:lpstr>
      <vt:lpstr>AUC ROC: Area under Receiver Operating Characteristic curve</vt:lpstr>
      <vt:lpstr>Hyperparameter tuning</vt:lpstr>
      <vt:lpstr>Hyperparameters in a random forest</vt:lpstr>
      <vt:lpstr>Model interpretation</vt:lpstr>
      <vt:lpstr>Take home messages</vt:lpstr>
      <vt:lpstr>Mapping invasion risk based on pathogen environmental niche modeling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Plex Sula, Aaron</dc:creator>
  <cp:lastModifiedBy>Plex Sula, Aaron</cp:lastModifiedBy>
  <cp:revision>2</cp:revision>
  <dcterms:created xsi:type="dcterms:W3CDTF">2025-07-06T01:04:48Z</dcterms:created>
  <dcterms:modified xsi:type="dcterms:W3CDTF">2025-08-02T21:56:37Z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0x0101008E1EC36AFCF37D429AE6F5E4BCD1CB54</vt:lpwstr>
  </property>
  <property fmtid="{D5CDD505-2E9C-101B-9397-08002B2CF9AE}" pid="3" name="MediaServiceImageTags">
    <vt:lpwstr/>
  </property>
</Properties>
</file>